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12"/>
  </p:notesMasterIdLst>
  <p:sldIdLst>
    <p:sldId id="256" r:id="rId2"/>
    <p:sldId id="257" r:id="rId3"/>
    <p:sldId id="258" r:id="rId4"/>
    <p:sldId id="259" r:id="rId5"/>
    <p:sldId id="260" r:id="rId6"/>
    <p:sldId id="266" r:id="rId7"/>
    <p:sldId id="267" r:id="rId8"/>
    <p:sldId id="268" r:id="rId9"/>
    <p:sldId id="264" r:id="rId10"/>
    <p:sldId id="265"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91F954F-2EBA-429E-9B85-0EB208D5EB92}">
  <a:tblStyle styleId="{B91F954F-2EBA-429E-9B85-0EB208D5EB92}" styleName="Table_0">
    <a:wholeTbl>
      <a:tcTxStyle>
        <a:font>
          <a:latin typeface="Arial"/>
          <a:ea typeface="Arial"/>
          <a:cs typeface="Arial"/>
        </a:font>
        <a:srgbClr val="000000"/>
      </a:tcTxStyle>
      <a:tcStyle>
        <a:tcBdr>
          <a:left>
            <a:ln w="12700" cap="flat" cmpd="sng">
              <a:solidFill>
                <a:srgbClr val="000000"/>
              </a:solidFill>
              <a:prstDash val="solid"/>
              <a:round/>
              <a:headEnd type="none" w="med" len="med"/>
              <a:tailEnd type="none" w="med" len="med"/>
            </a:ln>
          </a:left>
          <a:right>
            <a:ln w="12700" cap="flat" cmpd="sng">
              <a:solidFill>
                <a:srgbClr val="000000"/>
              </a:solidFill>
              <a:prstDash val="solid"/>
              <a:round/>
              <a:headEnd type="none" w="med" len="med"/>
              <a:tailEnd type="none" w="med" len="med"/>
            </a:ln>
          </a:right>
          <a:top>
            <a:ln w="12700" cap="flat" cmpd="sng">
              <a:solidFill>
                <a:srgbClr val="000000"/>
              </a:solidFill>
              <a:prstDash val="solid"/>
              <a:round/>
              <a:headEnd type="none" w="med" len="med"/>
              <a:tailEnd type="none" w="med" len="med"/>
            </a:ln>
          </a:top>
          <a:bottom>
            <a:ln w="12700" cap="flat" cmpd="sng">
              <a:solidFill>
                <a:srgbClr val="000000"/>
              </a:solidFill>
              <a:prstDash val="solid"/>
              <a:round/>
              <a:headEnd type="none" w="med" len="med"/>
              <a:tailEnd type="none" w="med" len="med"/>
            </a:ln>
          </a:bottom>
          <a:insideH>
            <a:ln w="12700" cap="flat" cmpd="sng">
              <a:solidFill>
                <a:srgbClr val="000000"/>
              </a:solidFill>
              <a:prstDash val="solid"/>
              <a:round/>
              <a:headEnd type="none" w="med" len="med"/>
              <a:tailEnd type="none" w="med" len="med"/>
            </a:ln>
          </a:insideH>
          <a:insideV>
            <a:ln w="12700" cap="flat" cmpd="sng">
              <a:solidFill>
                <a:srgbClr val="000000"/>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4"/>
  </p:normalViewPr>
  <p:slideViewPr>
    <p:cSldViewPr snapToGrid="0" snapToObjects="1">
      <p:cViewPr varScale="1">
        <p:scale>
          <a:sx n="162" d="100"/>
          <a:sy n="162" d="100"/>
        </p:scale>
        <p:origin x="200" y="18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iagrams/_rels/data1.xml.rels><?xml version="1.0" encoding="UTF-8" standalone="yes"?>
<Relationships xmlns="http://schemas.openxmlformats.org/package/2006/relationships"><Relationship Id="rId1" Type="http://schemas.openxmlformats.org/officeDocument/2006/relationships/image" Target="../media/image6.emf"/></Relationships>
</file>

<file path=ppt/diagrams/_rels/drawing1.xml.rels><?xml version="1.0" encoding="UTF-8" standalone="yes"?>
<Relationships xmlns="http://schemas.openxmlformats.org/package/2006/relationships"><Relationship Id="rId1" Type="http://schemas.openxmlformats.org/officeDocument/2006/relationships/image" Target="../media/image6.emf"/></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CA8E4E-47B5-0640-A05A-F8413DEAF9AA}" type="doc">
      <dgm:prSet loTypeId="urn:microsoft.com/office/officeart/2005/8/layout/funnel1" loCatId="" qsTypeId="urn:microsoft.com/office/officeart/2005/8/quickstyle/simple2" qsCatId="simple" csTypeId="urn:microsoft.com/office/officeart/2005/8/colors/accent2_2" csCatId="accent2" phldr="1"/>
      <dgm:spPr/>
      <dgm:t>
        <a:bodyPr/>
        <a:lstStyle/>
        <a:p>
          <a:endParaRPr lang="en-US"/>
        </a:p>
      </dgm:t>
    </dgm:pt>
    <dgm:pt modelId="{327B6A41-3DE2-1242-91E1-4CAB71667316}">
      <dgm:prSet phldrT="[Text]" custT="1"/>
      <dgm:spPr/>
      <dgm:t>
        <a:bodyPr/>
        <a:lstStyle/>
        <a:p>
          <a:pPr algn="ctr"/>
          <a:r>
            <a:rPr lang="en-US" sz="1600" dirty="0" smtClean="0"/>
            <a:t>  </a:t>
          </a:r>
          <a:r>
            <a:rPr lang="en-US" sz="1200" dirty="0" smtClean="0"/>
            <a:t>Width of </a:t>
          </a:r>
          <a:r>
            <a:rPr lang="en-US" sz="1200" dirty="0" err="1" smtClean="0"/>
            <a:t>sed</a:t>
          </a:r>
          <a:r>
            <a:rPr lang="en-US" sz="1200" dirty="0" smtClean="0"/>
            <a:t> tank</a:t>
          </a:r>
          <a:endParaRPr lang="en-US" sz="1200" dirty="0"/>
        </a:p>
      </dgm:t>
    </dgm:pt>
    <dgm:pt modelId="{3ADD0F66-DEF1-374A-9B1A-74E04E259A8D}" type="parTrans" cxnId="{94BA7E51-519E-9345-B7EA-B91F58111C3B}">
      <dgm:prSet/>
      <dgm:spPr/>
      <dgm:t>
        <a:bodyPr/>
        <a:lstStyle/>
        <a:p>
          <a:endParaRPr lang="en-US"/>
        </a:p>
      </dgm:t>
    </dgm:pt>
    <dgm:pt modelId="{94FEC1F9-9F5D-4D4E-A562-CF018F8659F6}" type="sibTrans" cxnId="{94BA7E51-519E-9345-B7EA-B91F58111C3B}">
      <dgm:prSet/>
      <dgm:spPr/>
      <dgm:t>
        <a:bodyPr/>
        <a:lstStyle/>
        <a:p>
          <a:endParaRPr lang="en-US"/>
        </a:p>
      </dgm:t>
    </dgm:pt>
    <dgm:pt modelId="{14650A00-A497-6F47-BE17-6E3146DE2F60}">
      <dgm:prSet phldrT="[Text]"/>
      <dgm:spPr/>
      <dgm:t>
        <a:bodyPr/>
        <a:lstStyle/>
        <a:p>
          <a:r>
            <a:rPr lang="en-US" dirty="0" smtClean="0"/>
            <a:t>H2Flows Algorithm</a:t>
          </a:r>
          <a:endParaRPr lang="en-US" dirty="0"/>
        </a:p>
      </dgm:t>
    </dgm:pt>
    <dgm:pt modelId="{8AFFFB13-C623-F046-8197-B5E6451320F0}" type="parTrans" cxnId="{CA6216FF-DA17-A24D-A0C0-4C77B7850290}">
      <dgm:prSet/>
      <dgm:spPr/>
      <dgm:t>
        <a:bodyPr/>
        <a:lstStyle/>
        <a:p>
          <a:endParaRPr lang="en-US"/>
        </a:p>
      </dgm:t>
    </dgm:pt>
    <dgm:pt modelId="{37E1408D-C634-B546-80F7-8B9AC4D6FE19}" type="sibTrans" cxnId="{CA6216FF-DA17-A24D-A0C0-4C77B7850290}">
      <dgm:prSet/>
      <dgm:spPr/>
      <dgm:t>
        <a:bodyPr/>
        <a:lstStyle/>
        <a:p>
          <a:endParaRPr lang="en-US"/>
        </a:p>
      </dgm:t>
    </dgm:pt>
    <dgm:pt modelId="{3902EFCA-8738-294C-B493-BEEB7444C8FB}">
      <dgm:prSet phldrT="[Text]" phldr="1"/>
      <dgm:spPr/>
      <dgm:t>
        <a:bodyPr/>
        <a:lstStyle/>
        <a:p>
          <a:endParaRPr lang="en-US" dirty="0"/>
        </a:p>
      </dgm:t>
    </dgm:pt>
    <dgm:pt modelId="{E08CC4AC-65F5-FD4F-AF9C-81EA51501A31}" type="parTrans" cxnId="{6C2A6ABC-407B-B842-845B-DC673C985D21}">
      <dgm:prSet/>
      <dgm:spPr/>
      <dgm:t>
        <a:bodyPr/>
        <a:lstStyle/>
        <a:p>
          <a:endParaRPr lang="en-US"/>
        </a:p>
      </dgm:t>
    </dgm:pt>
    <dgm:pt modelId="{5790A7BF-792C-944B-BBCC-07A75F4FE2C6}" type="sibTrans" cxnId="{6C2A6ABC-407B-B842-845B-DC673C985D21}">
      <dgm:prSet/>
      <dgm:spPr/>
      <dgm:t>
        <a:bodyPr/>
        <a:lstStyle/>
        <a:p>
          <a:endParaRPr lang="en-US"/>
        </a:p>
      </dgm:t>
    </dgm:pt>
    <dgm:pt modelId="{1D13AFDE-84AF-BD47-A1C4-F3624BF2A7D6}">
      <dgm:prSet phldrT="[Text]"/>
      <dgm:spPr/>
      <dgm:t>
        <a:bodyPr/>
        <a:lstStyle/>
        <a:p>
          <a:r>
            <a:rPr lang="en-US" dirty="0" err="1" smtClean="0"/>
            <a:t>KMinor</a:t>
          </a:r>
          <a:endParaRPr lang="en-US" dirty="0"/>
        </a:p>
      </dgm:t>
    </dgm:pt>
    <dgm:pt modelId="{780E4354-33CC-B24E-BB5F-422B3CC24449}" type="parTrans" cxnId="{F2C0CB45-52F9-8C48-AB03-334BFC9DBC52}">
      <dgm:prSet/>
      <dgm:spPr/>
      <dgm:t>
        <a:bodyPr/>
        <a:lstStyle/>
        <a:p>
          <a:endParaRPr lang="en-US"/>
        </a:p>
      </dgm:t>
    </dgm:pt>
    <dgm:pt modelId="{D488EA03-F46B-B246-88DF-F3223FB10BF5}" type="sibTrans" cxnId="{F2C0CB45-52F9-8C48-AB03-334BFC9DBC52}">
      <dgm:prSet/>
      <dgm:spPr/>
      <dgm:t>
        <a:bodyPr/>
        <a:lstStyle/>
        <a:p>
          <a:endParaRPr lang="en-US"/>
        </a:p>
      </dgm:t>
    </dgm:pt>
    <dgm:pt modelId="{6865EE81-C135-184A-901B-EE949A1656B9}">
      <dgm:prSet phldrT="[Text]"/>
      <dgm:spPr/>
      <dgm:t>
        <a:bodyPr/>
        <a:lstStyle/>
        <a:p>
          <a:r>
            <a:rPr lang="en-US" smtClean="0"/>
            <a:t>Expert Inputs</a:t>
          </a:r>
          <a:endParaRPr lang="en-US" dirty="0"/>
        </a:p>
      </dgm:t>
    </dgm:pt>
    <dgm:pt modelId="{A0B73085-3FB8-1648-87E1-BF88306C0031}" type="parTrans" cxnId="{8EDA0A3C-1D1D-4041-B9C1-789477FB6B2F}">
      <dgm:prSet/>
      <dgm:spPr/>
      <dgm:t>
        <a:bodyPr/>
        <a:lstStyle/>
        <a:p>
          <a:endParaRPr lang="en-US"/>
        </a:p>
      </dgm:t>
    </dgm:pt>
    <dgm:pt modelId="{C0CE9298-8975-7C4F-ABD8-0D11CD8917F9}" type="sibTrans" cxnId="{8EDA0A3C-1D1D-4041-B9C1-789477FB6B2F}">
      <dgm:prSet/>
      <dgm:spPr/>
      <dgm:t>
        <a:bodyPr/>
        <a:lstStyle/>
        <a:p>
          <a:endParaRPr lang="en-US"/>
        </a:p>
      </dgm:t>
    </dgm:pt>
    <dgm:pt modelId="{881D5880-43CC-D443-930F-10526690017C}">
      <dgm:prSet phldrT="[Text]" phldr="1"/>
      <dgm:spPr/>
      <dgm:t>
        <a:bodyPr/>
        <a:lstStyle/>
        <a:p>
          <a:endParaRPr lang="en-US" dirty="0"/>
        </a:p>
      </dgm:t>
    </dgm:pt>
    <dgm:pt modelId="{FF10D82C-D271-F44F-BDC4-35A03B594E6C}" type="parTrans" cxnId="{5B1178B1-91D0-6B4D-A189-D7AB0D98AD26}">
      <dgm:prSet/>
      <dgm:spPr/>
      <dgm:t>
        <a:bodyPr/>
        <a:lstStyle/>
        <a:p>
          <a:endParaRPr lang="en-US"/>
        </a:p>
      </dgm:t>
    </dgm:pt>
    <dgm:pt modelId="{85162487-8622-1344-B600-FED460C2759E}" type="sibTrans" cxnId="{5B1178B1-91D0-6B4D-A189-D7AB0D98AD26}">
      <dgm:prSet/>
      <dgm:spPr/>
      <dgm:t>
        <a:bodyPr/>
        <a:lstStyle/>
        <a:p>
          <a:endParaRPr lang="en-US"/>
        </a:p>
      </dgm:t>
    </dgm:pt>
    <dgm:pt modelId="{8DF94BEA-F13E-E249-B144-B33EDD27D6AD}">
      <dgm:prSet phldrT="[Text]" phldr="1"/>
      <dgm:spPr/>
      <dgm:t>
        <a:bodyPr/>
        <a:lstStyle/>
        <a:p>
          <a:endParaRPr lang="en-US" dirty="0"/>
        </a:p>
      </dgm:t>
    </dgm:pt>
    <dgm:pt modelId="{C48DF4D2-6FF0-204E-9ABA-50D84E09CC92}" type="parTrans" cxnId="{258B4DBD-A7F2-C649-8191-AC2D8D8E5DAD}">
      <dgm:prSet/>
      <dgm:spPr/>
      <dgm:t>
        <a:bodyPr/>
        <a:lstStyle/>
        <a:p>
          <a:endParaRPr lang="en-US"/>
        </a:p>
      </dgm:t>
    </dgm:pt>
    <dgm:pt modelId="{E6EA10E4-E875-2E44-A180-51D9EB1A8EF1}" type="sibTrans" cxnId="{258B4DBD-A7F2-C649-8191-AC2D8D8E5DAD}">
      <dgm:prSet/>
      <dgm:spPr/>
      <dgm:t>
        <a:bodyPr/>
        <a:lstStyle/>
        <a:p>
          <a:endParaRPr lang="en-US"/>
        </a:p>
      </dgm:t>
    </dgm:pt>
    <dgm:pt modelId="{F8EECA45-491D-AE48-AF21-7F4B88B1A408}">
      <dgm:prSet/>
      <dgm:spPr/>
      <dgm:t>
        <a:bodyPr/>
        <a:lstStyle/>
        <a:p>
          <a:pPr algn="l"/>
          <a:endParaRPr lang="en-US" sz="1200" dirty="0"/>
        </a:p>
      </dgm:t>
    </dgm:pt>
    <dgm:pt modelId="{68348332-EA3D-3449-8C38-8ECAA2262820}" type="parTrans" cxnId="{94FDC202-B594-5249-AEC6-32A221EB969B}">
      <dgm:prSet/>
      <dgm:spPr/>
      <dgm:t>
        <a:bodyPr/>
        <a:lstStyle/>
        <a:p>
          <a:endParaRPr lang="en-US"/>
        </a:p>
      </dgm:t>
    </dgm:pt>
    <dgm:pt modelId="{757D5526-661F-B544-A849-227CFB768F8A}" type="sibTrans" cxnId="{94FDC202-B594-5249-AEC6-32A221EB969B}">
      <dgm:prSet/>
      <dgm:spPr/>
      <dgm:t>
        <a:bodyPr/>
        <a:lstStyle/>
        <a:p>
          <a:endParaRPr lang="en-US"/>
        </a:p>
      </dgm:t>
    </dgm:pt>
    <dgm:pt modelId="{39ED6B2B-B518-2840-9CD8-3E40D8B355F9}">
      <dgm:prSet phldrT="[Text]" custScaleX="74717" custScaleY="74717"/>
      <dgm:spPr/>
      <dgm:t>
        <a:bodyPr/>
        <a:lstStyle/>
        <a:p>
          <a:endParaRPr lang="en-US"/>
        </a:p>
      </dgm:t>
    </dgm:pt>
    <dgm:pt modelId="{6CE7DEB6-A7E5-C44E-B456-99EA2517285F}" type="parTrans" cxnId="{522BB263-A477-A242-B35F-918077F889E4}">
      <dgm:prSet/>
      <dgm:spPr/>
      <dgm:t>
        <a:bodyPr/>
        <a:lstStyle/>
        <a:p>
          <a:endParaRPr lang="en-US"/>
        </a:p>
      </dgm:t>
    </dgm:pt>
    <dgm:pt modelId="{3A8125D4-52D9-CD4B-B271-81B8A1EB9A32}" type="sibTrans" cxnId="{522BB263-A477-A242-B35F-918077F889E4}">
      <dgm:prSet/>
      <dgm:spPr/>
      <dgm:t>
        <a:bodyPr/>
        <a:lstStyle/>
        <a:p>
          <a:endParaRPr lang="en-US"/>
        </a:p>
      </dgm:t>
    </dgm:pt>
    <dgm:pt modelId="{59F178A2-422C-7A40-BA90-90FE23633C2C}">
      <dgm:prSet/>
      <dgm:spPr/>
      <dgm:t>
        <a:bodyPr/>
        <a:lstStyle/>
        <a:p>
          <a:endParaRPr lang="en-US"/>
        </a:p>
      </dgm:t>
    </dgm:pt>
    <dgm:pt modelId="{2C211D4A-CD0A-DA4B-B977-63609CB785D2}" type="parTrans" cxnId="{55EC3BAC-032A-244D-99B3-7F14374EB4FF}">
      <dgm:prSet/>
      <dgm:spPr/>
      <dgm:t>
        <a:bodyPr/>
        <a:lstStyle/>
        <a:p>
          <a:endParaRPr lang="en-US"/>
        </a:p>
      </dgm:t>
    </dgm:pt>
    <dgm:pt modelId="{A8A0B33E-E5E3-2E4D-8256-FFCBAB244C6C}" type="sibTrans" cxnId="{55EC3BAC-032A-244D-99B3-7F14374EB4FF}">
      <dgm:prSet/>
      <dgm:spPr/>
      <dgm:t>
        <a:bodyPr/>
        <a:lstStyle/>
        <a:p>
          <a:endParaRPr lang="en-US"/>
        </a:p>
      </dgm:t>
    </dgm:pt>
    <dgm:pt modelId="{BED28DA4-4BFE-FB44-BFB9-B2C5AC0034F6}" type="pres">
      <dgm:prSet presAssocID="{65CA8E4E-47B5-0640-A05A-F8413DEAF9AA}" presName="Name0" presStyleCnt="0">
        <dgm:presLayoutVars>
          <dgm:chMax val="4"/>
          <dgm:resizeHandles val="exact"/>
        </dgm:presLayoutVars>
      </dgm:prSet>
      <dgm:spPr/>
      <dgm:t>
        <a:bodyPr/>
        <a:lstStyle/>
        <a:p>
          <a:endParaRPr lang="en-US"/>
        </a:p>
      </dgm:t>
    </dgm:pt>
    <dgm:pt modelId="{09E71F91-79D5-C649-9C42-6EA99A2C078D}" type="pres">
      <dgm:prSet presAssocID="{65CA8E4E-47B5-0640-A05A-F8413DEAF9AA}" presName="ellipse" presStyleLbl="trBgShp" presStyleIdx="0" presStyleCnt="1" custFlipHor="1" custScaleX="3333" custScaleY="5629"/>
      <dgm:spPr/>
      <dgm:t>
        <a:bodyPr/>
        <a:lstStyle/>
        <a:p>
          <a:endParaRPr lang="en-US"/>
        </a:p>
      </dgm:t>
    </dgm:pt>
    <dgm:pt modelId="{33BA5890-FE70-F041-9335-33B7BC219DB2}" type="pres">
      <dgm:prSet presAssocID="{65CA8E4E-47B5-0640-A05A-F8413DEAF9AA}" presName="arrow1" presStyleLbl="fgShp" presStyleIdx="0" presStyleCnt="1" custLinFactX="-100000" custLinFactNeighborX="-170134" custLinFactNeighborY="-93188"/>
      <dgm:spPr>
        <a:blipFill rotWithShape="0">
          <a:blip xmlns:r="http://schemas.openxmlformats.org/officeDocument/2006/relationships" r:embed="rId1"/>
          <a:stretch>
            <a:fillRect/>
          </a:stretch>
        </a:blipFill>
      </dgm:spPr>
      <dgm:t>
        <a:bodyPr/>
        <a:lstStyle/>
        <a:p>
          <a:endParaRPr lang="en-US"/>
        </a:p>
      </dgm:t>
    </dgm:pt>
    <dgm:pt modelId="{6E547E07-A426-5448-BEC3-367BB90FCD0C}" type="pres">
      <dgm:prSet presAssocID="{65CA8E4E-47B5-0640-A05A-F8413DEAF9AA}" presName="rectangle" presStyleLbl="revTx" presStyleIdx="0" presStyleCnt="1" custLinFactNeighborX="-54990" custLinFactNeighborY="-10723">
        <dgm:presLayoutVars>
          <dgm:bulletEnabled val="1"/>
        </dgm:presLayoutVars>
      </dgm:prSet>
      <dgm:spPr/>
      <dgm:t>
        <a:bodyPr/>
        <a:lstStyle/>
        <a:p>
          <a:endParaRPr lang="en-US"/>
        </a:p>
      </dgm:t>
    </dgm:pt>
    <dgm:pt modelId="{0B3D5465-64BF-1645-8444-9CCE6050CF4C}" type="pres">
      <dgm:prSet presAssocID="{1D13AFDE-84AF-BD47-A1C4-F3624BF2A7D6}" presName="item1" presStyleLbl="node1" presStyleIdx="0" presStyleCnt="3" custScaleX="71657" custScaleY="71657" custLinFactX="-65701" custLinFactNeighborX="-100000" custLinFactNeighborY="-2642">
        <dgm:presLayoutVars>
          <dgm:bulletEnabled val="1"/>
        </dgm:presLayoutVars>
      </dgm:prSet>
      <dgm:spPr/>
      <dgm:t>
        <a:bodyPr/>
        <a:lstStyle/>
        <a:p>
          <a:endParaRPr lang="en-US"/>
        </a:p>
      </dgm:t>
    </dgm:pt>
    <dgm:pt modelId="{55A728A9-F155-6943-AD7B-271E5D5971A3}" type="pres">
      <dgm:prSet presAssocID="{6865EE81-C135-184A-901B-EE949A1656B9}" presName="item2" presStyleLbl="node1" presStyleIdx="1" presStyleCnt="3" custScaleX="74717" custScaleY="74717" custLinFactX="-55310" custLinFactNeighborX="-100000" custLinFactNeighborY="8038">
        <dgm:presLayoutVars>
          <dgm:bulletEnabled val="1"/>
        </dgm:presLayoutVars>
      </dgm:prSet>
      <dgm:spPr/>
      <dgm:t>
        <a:bodyPr/>
        <a:lstStyle/>
        <a:p>
          <a:endParaRPr lang="en-US"/>
        </a:p>
      </dgm:t>
    </dgm:pt>
    <dgm:pt modelId="{8670BD44-EADB-2247-82B1-8AF5251B62F7}" type="pres">
      <dgm:prSet presAssocID="{14650A00-A497-6F47-BE17-6E3146DE2F60}" presName="item3" presStyleLbl="node1" presStyleIdx="2" presStyleCnt="3" custScaleX="74717" custScaleY="74717" custLinFactX="-36995" custLinFactNeighborX="-100000" custLinFactNeighborY="-17581">
        <dgm:presLayoutVars>
          <dgm:bulletEnabled val="1"/>
        </dgm:presLayoutVars>
      </dgm:prSet>
      <dgm:spPr/>
      <dgm:t>
        <a:bodyPr/>
        <a:lstStyle/>
        <a:p>
          <a:endParaRPr lang="en-US"/>
        </a:p>
      </dgm:t>
    </dgm:pt>
    <dgm:pt modelId="{5A902B25-61FF-984F-9257-83C4E90A49BF}" type="pres">
      <dgm:prSet presAssocID="{65CA8E4E-47B5-0640-A05A-F8413DEAF9AA}" presName="funnel" presStyleLbl="trAlignAcc1" presStyleIdx="0" presStyleCnt="1" custScaleX="94324" custScaleY="84727" custLinFactNeighborX="-47327" custLinFactNeighborY="-4711"/>
      <dgm:spPr/>
      <dgm:t>
        <a:bodyPr/>
        <a:lstStyle/>
        <a:p>
          <a:endParaRPr lang="en-US"/>
        </a:p>
      </dgm:t>
    </dgm:pt>
  </dgm:ptLst>
  <dgm:cxnLst>
    <dgm:cxn modelId="{258B4DBD-A7F2-C649-8191-AC2D8D8E5DAD}" srcId="{65CA8E4E-47B5-0640-A05A-F8413DEAF9AA}" destId="{8DF94BEA-F13E-E249-B144-B33EDD27D6AD}" srcOrd="6" destOrd="0" parTransId="{C48DF4D2-6FF0-204E-9ABA-50D84E09CC92}" sibTransId="{E6EA10E4-E875-2E44-A180-51D9EB1A8EF1}"/>
    <dgm:cxn modelId="{94FDC202-B594-5249-AEC6-32A221EB969B}" srcId="{327B6A41-3DE2-1242-91E1-4CAB71667316}" destId="{F8EECA45-491D-AE48-AF21-7F4B88B1A408}" srcOrd="0" destOrd="0" parTransId="{68348332-EA3D-3449-8C38-8ECAA2262820}" sibTransId="{757D5526-661F-B544-A849-227CFB768F8A}"/>
    <dgm:cxn modelId="{43D48D24-2DA1-3140-B46B-3A051FFC01E4}" type="presOf" srcId="{14650A00-A497-6F47-BE17-6E3146DE2F60}" destId="{6E547E07-A426-5448-BEC3-367BB90FCD0C}" srcOrd="0" destOrd="0" presId="urn:microsoft.com/office/officeart/2005/8/layout/funnel1"/>
    <dgm:cxn modelId="{6C2A6ABC-407B-B842-845B-DC673C985D21}" srcId="{65CA8E4E-47B5-0640-A05A-F8413DEAF9AA}" destId="{3902EFCA-8738-294C-B493-BEEB7444C8FB}" srcOrd="4" destOrd="0" parTransId="{E08CC4AC-65F5-FD4F-AF9C-81EA51501A31}" sibTransId="{5790A7BF-792C-944B-BBCC-07A75F4FE2C6}"/>
    <dgm:cxn modelId="{5B1178B1-91D0-6B4D-A189-D7AB0D98AD26}" srcId="{65CA8E4E-47B5-0640-A05A-F8413DEAF9AA}" destId="{881D5880-43CC-D443-930F-10526690017C}" srcOrd="5" destOrd="0" parTransId="{FF10D82C-D271-F44F-BDC4-35A03B594E6C}" sibTransId="{85162487-8622-1344-B600-FED460C2759E}"/>
    <dgm:cxn modelId="{44D96C7F-F617-6B4A-8855-4F0EA059475E}" type="presOf" srcId="{65CA8E4E-47B5-0640-A05A-F8413DEAF9AA}" destId="{BED28DA4-4BFE-FB44-BFB9-B2C5AC0034F6}" srcOrd="0" destOrd="0" presId="urn:microsoft.com/office/officeart/2005/8/layout/funnel1"/>
    <dgm:cxn modelId="{CA6216FF-DA17-A24D-A0C0-4C77B7850290}" srcId="{65CA8E4E-47B5-0640-A05A-F8413DEAF9AA}" destId="{14650A00-A497-6F47-BE17-6E3146DE2F60}" srcOrd="3" destOrd="0" parTransId="{8AFFFB13-C623-F046-8197-B5E6451320F0}" sibTransId="{37E1408D-C634-B546-80F7-8B9AC4D6FE19}"/>
    <dgm:cxn modelId="{8EDA0A3C-1D1D-4041-B9C1-789477FB6B2F}" srcId="{65CA8E4E-47B5-0640-A05A-F8413DEAF9AA}" destId="{6865EE81-C135-184A-901B-EE949A1656B9}" srcOrd="2" destOrd="0" parTransId="{A0B73085-3FB8-1648-87E1-BF88306C0031}" sibTransId="{C0CE9298-8975-7C4F-ABD8-0D11CD8917F9}"/>
    <dgm:cxn modelId="{F8BAC8E5-7908-5446-9E9D-350FE0FBA34F}" type="presOf" srcId="{327B6A41-3DE2-1242-91E1-4CAB71667316}" destId="{8670BD44-EADB-2247-82B1-8AF5251B62F7}" srcOrd="0" destOrd="0" presId="urn:microsoft.com/office/officeart/2005/8/layout/funnel1"/>
    <dgm:cxn modelId="{522BB263-A477-A242-B35F-918077F889E4}" srcId="{65CA8E4E-47B5-0640-A05A-F8413DEAF9AA}" destId="{39ED6B2B-B518-2840-9CD8-3E40D8B355F9}" srcOrd="7" destOrd="0" parTransId="{6CE7DEB6-A7E5-C44E-B456-99EA2517285F}" sibTransId="{3A8125D4-52D9-CD4B-B271-81B8A1EB9A32}"/>
    <dgm:cxn modelId="{5CC34ABB-E8D0-7A4D-A191-81B64EF3571E}" type="presOf" srcId="{F8EECA45-491D-AE48-AF21-7F4B88B1A408}" destId="{8670BD44-EADB-2247-82B1-8AF5251B62F7}" srcOrd="0" destOrd="1" presId="urn:microsoft.com/office/officeart/2005/8/layout/funnel1"/>
    <dgm:cxn modelId="{F2C0CB45-52F9-8C48-AB03-334BFC9DBC52}" srcId="{65CA8E4E-47B5-0640-A05A-F8413DEAF9AA}" destId="{1D13AFDE-84AF-BD47-A1C4-F3624BF2A7D6}" srcOrd="1" destOrd="0" parTransId="{780E4354-33CC-B24E-BB5F-422B3CC24449}" sibTransId="{D488EA03-F46B-B246-88DF-F3223FB10BF5}"/>
    <dgm:cxn modelId="{5839F51E-7BE2-DF47-8DE2-993306E34947}" type="presOf" srcId="{6865EE81-C135-184A-901B-EE949A1656B9}" destId="{0B3D5465-64BF-1645-8444-9CCE6050CF4C}" srcOrd="0" destOrd="0" presId="urn:microsoft.com/office/officeart/2005/8/layout/funnel1"/>
    <dgm:cxn modelId="{94BA7E51-519E-9345-B7EA-B91F58111C3B}" srcId="{65CA8E4E-47B5-0640-A05A-F8413DEAF9AA}" destId="{327B6A41-3DE2-1242-91E1-4CAB71667316}" srcOrd="0" destOrd="0" parTransId="{3ADD0F66-DEF1-374A-9B1A-74E04E259A8D}" sibTransId="{94FEC1F9-9F5D-4D4E-A562-CF018F8659F6}"/>
    <dgm:cxn modelId="{7A5A1172-9753-764C-83E0-80EA59F7673F}" type="presOf" srcId="{1D13AFDE-84AF-BD47-A1C4-F3624BF2A7D6}" destId="{55A728A9-F155-6943-AD7B-271E5D5971A3}" srcOrd="0" destOrd="0" presId="urn:microsoft.com/office/officeart/2005/8/layout/funnel1"/>
    <dgm:cxn modelId="{55EC3BAC-032A-244D-99B3-7F14374EB4FF}" srcId="{65CA8E4E-47B5-0640-A05A-F8413DEAF9AA}" destId="{59F178A2-422C-7A40-BA90-90FE23633C2C}" srcOrd="8" destOrd="0" parTransId="{2C211D4A-CD0A-DA4B-B977-63609CB785D2}" sibTransId="{A8A0B33E-E5E3-2E4D-8256-FFCBAB244C6C}"/>
    <dgm:cxn modelId="{C7461D4F-55AE-0048-A1DB-EFCCCC1DE47C}" type="presParOf" srcId="{BED28DA4-4BFE-FB44-BFB9-B2C5AC0034F6}" destId="{09E71F91-79D5-C649-9C42-6EA99A2C078D}" srcOrd="0" destOrd="0" presId="urn:microsoft.com/office/officeart/2005/8/layout/funnel1"/>
    <dgm:cxn modelId="{FD460317-809A-5F49-89A2-8AE74CD2959F}" type="presParOf" srcId="{BED28DA4-4BFE-FB44-BFB9-B2C5AC0034F6}" destId="{33BA5890-FE70-F041-9335-33B7BC219DB2}" srcOrd="1" destOrd="0" presId="urn:microsoft.com/office/officeart/2005/8/layout/funnel1"/>
    <dgm:cxn modelId="{4518FD44-34C4-124E-B1CA-AF34ABD69B71}" type="presParOf" srcId="{BED28DA4-4BFE-FB44-BFB9-B2C5AC0034F6}" destId="{6E547E07-A426-5448-BEC3-367BB90FCD0C}" srcOrd="2" destOrd="0" presId="urn:microsoft.com/office/officeart/2005/8/layout/funnel1"/>
    <dgm:cxn modelId="{A6737E91-164B-6A48-A138-D3382053075E}" type="presParOf" srcId="{BED28DA4-4BFE-FB44-BFB9-B2C5AC0034F6}" destId="{0B3D5465-64BF-1645-8444-9CCE6050CF4C}" srcOrd="3" destOrd="0" presId="urn:microsoft.com/office/officeart/2005/8/layout/funnel1"/>
    <dgm:cxn modelId="{A5A9950D-7335-1245-830D-8D5A6A9CB4CE}" type="presParOf" srcId="{BED28DA4-4BFE-FB44-BFB9-B2C5AC0034F6}" destId="{55A728A9-F155-6943-AD7B-271E5D5971A3}" srcOrd="4" destOrd="0" presId="urn:microsoft.com/office/officeart/2005/8/layout/funnel1"/>
    <dgm:cxn modelId="{D5681132-543D-6D40-9029-AF083654EF65}" type="presParOf" srcId="{BED28DA4-4BFE-FB44-BFB9-B2C5AC0034F6}" destId="{8670BD44-EADB-2247-82B1-8AF5251B62F7}" srcOrd="5" destOrd="0" presId="urn:microsoft.com/office/officeart/2005/8/layout/funnel1"/>
    <dgm:cxn modelId="{CAC60BD2-07C0-4044-9284-59DCB048FAC3}" type="presParOf" srcId="{BED28DA4-4BFE-FB44-BFB9-B2C5AC0034F6}" destId="{5A902B25-61FF-984F-9257-83C4E90A49BF}"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E71F91-79D5-C649-9C42-6EA99A2C078D}">
      <dsp:nvSpPr>
        <dsp:cNvPr id="0" name=""/>
        <dsp:cNvSpPr/>
      </dsp:nvSpPr>
      <dsp:spPr>
        <a:xfrm flipH="1">
          <a:off x="3888689" y="543458"/>
          <a:ext cx="100015" cy="58661"/>
        </a:xfrm>
        <a:prstGeom prst="ellipse">
          <a:avLst/>
        </a:prstGeom>
        <a:solidFill>
          <a:schemeClr val="accent2">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BA5890-FE70-F041-9335-33B7BC219DB2}">
      <dsp:nvSpPr>
        <dsp:cNvPr id="0" name=""/>
        <dsp:cNvSpPr/>
      </dsp:nvSpPr>
      <dsp:spPr>
        <a:xfrm>
          <a:off x="2081623" y="2256711"/>
          <a:ext cx="581545" cy="372189"/>
        </a:xfrm>
        <a:prstGeom prst="downArrow">
          <a:avLst/>
        </a:prstGeom>
        <a:blipFill rotWithShape="0">
          <a:blip xmlns:r="http://schemas.openxmlformats.org/officeDocument/2006/relationships" r:embed="rId1"/>
          <a:stretch>
            <a:fillRect/>
          </a:stretch>
        </a:blip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dsp:style>
    </dsp:sp>
    <dsp:sp modelId="{6E547E07-A426-5448-BEC3-367BB90FCD0C}">
      <dsp:nvSpPr>
        <dsp:cNvPr id="0" name=""/>
        <dsp:cNvSpPr/>
      </dsp:nvSpPr>
      <dsp:spPr>
        <a:xfrm>
          <a:off x="1012637" y="2826468"/>
          <a:ext cx="2791420" cy="6978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576" tIns="163576" rIns="163576" bIns="163576" numCol="1" spcCol="1270" anchor="ctr" anchorCtr="0">
          <a:noAutofit/>
        </a:bodyPr>
        <a:lstStyle/>
        <a:p>
          <a:pPr lvl="0" algn="ctr" defTabSz="1022350">
            <a:lnSpc>
              <a:spcPct val="90000"/>
            </a:lnSpc>
            <a:spcBef>
              <a:spcPct val="0"/>
            </a:spcBef>
            <a:spcAft>
              <a:spcPct val="35000"/>
            </a:spcAft>
          </a:pPr>
          <a:r>
            <a:rPr lang="en-US" sz="2300" kern="1200" dirty="0" smtClean="0"/>
            <a:t>H2Flows Algorithm</a:t>
          </a:r>
          <a:endParaRPr lang="en-US" sz="2300" kern="1200" dirty="0"/>
        </a:p>
      </dsp:txBody>
      <dsp:txXfrm>
        <a:off x="1012637" y="2826468"/>
        <a:ext cx="2791420" cy="697855"/>
      </dsp:txXfrm>
    </dsp:sp>
    <dsp:sp modelId="{0B3D5465-64BF-1645-8444-9CCE6050CF4C}">
      <dsp:nvSpPr>
        <dsp:cNvPr id="0" name=""/>
        <dsp:cNvSpPr/>
      </dsp:nvSpPr>
      <dsp:spPr>
        <a:xfrm>
          <a:off x="1943104" y="1295029"/>
          <a:ext cx="750093" cy="750093"/>
        </a:xfrm>
        <a:prstGeom prst="ellipse">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smtClean="0"/>
            <a:t>Expert Inputs</a:t>
          </a:r>
          <a:endParaRPr lang="en-US" sz="1200" kern="1200" dirty="0"/>
        </a:p>
      </dsp:txBody>
      <dsp:txXfrm>
        <a:off x="2052953" y="1404878"/>
        <a:ext cx="530395" cy="530395"/>
      </dsp:txXfrm>
    </dsp:sp>
    <dsp:sp modelId="{55A728A9-F155-6943-AD7B-271E5D5971A3}">
      <dsp:nvSpPr>
        <dsp:cNvPr id="0" name=""/>
        <dsp:cNvSpPr/>
      </dsp:nvSpPr>
      <dsp:spPr>
        <a:xfrm>
          <a:off x="1286828" y="605490"/>
          <a:ext cx="782124" cy="782124"/>
        </a:xfrm>
        <a:prstGeom prst="ellipse">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err="1" smtClean="0"/>
            <a:t>KMinor</a:t>
          </a:r>
          <a:endParaRPr lang="en-US" sz="1200" kern="1200" dirty="0"/>
        </a:p>
      </dsp:txBody>
      <dsp:txXfrm>
        <a:off x="1401367" y="720029"/>
        <a:ext cx="553046" cy="553046"/>
      </dsp:txXfrm>
    </dsp:sp>
    <dsp:sp modelId="{8670BD44-EADB-2247-82B1-8AF5251B62F7}">
      <dsp:nvSpPr>
        <dsp:cNvPr id="0" name=""/>
        <dsp:cNvSpPr/>
      </dsp:nvSpPr>
      <dsp:spPr>
        <a:xfrm>
          <a:off x="2548591" y="84226"/>
          <a:ext cx="782124" cy="782124"/>
        </a:xfrm>
        <a:prstGeom prst="ellipse">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  </a:t>
          </a:r>
          <a:r>
            <a:rPr lang="en-US" sz="1200" kern="1200" dirty="0" smtClean="0"/>
            <a:t>Width of </a:t>
          </a:r>
          <a:r>
            <a:rPr lang="en-US" sz="1200" kern="1200" dirty="0" err="1" smtClean="0"/>
            <a:t>sed</a:t>
          </a:r>
          <a:r>
            <a:rPr lang="en-US" sz="1200" kern="1200" dirty="0" smtClean="0"/>
            <a:t> tank</a:t>
          </a:r>
          <a:endParaRPr lang="en-US" sz="1200" kern="1200" dirty="0"/>
        </a:p>
        <a:p>
          <a:pPr marL="114300" lvl="1" indent="-114300" algn="l" defTabSz="533400">
            <a:lnSpc>
              <a:spcPct val="90000"/>
            </a:lnSpc>
            <a:spcBef>
              <a:spcPct val="0"/>
            </a:spcBef>
            <a:spcAft>
              <a:spcPct val="15000"/>
            </a:spcAft>
            <a:buChar char="•"/>
          </a:pPr>
          <a:endParaRPr lang="en-US" sz="1200" kern="1200" dirty="0"/>
        </a:p>
      </dsp:txBody>
      <dsp:txXfrm>
        <a:off x="2663130" y="198765"/>
        <a:ext cx="553046" cy="553046"/>
      </dsp:txXfrm>
    </dsp:sp>
    <dsp:sp modelId="{5A902B25-61FF-984F-9257-83C4E90A49BF}">
      <dsp:nvSpPr>
        <dsp:cNvPr id="0" name=""/>
        <dsp:cNvSpPr/>
      </dsp:nvSpPr>
      <dsp:spPr>
        <a:xfrm>
          <a:off x="866167" y="2"/>
          <a:ext cx="3071809" cy="2207414"/>
        </a:xfrm>
        <a:prstGeom prst="funnel">
          <a:avLst/>
        </a:prstGeom>
        <a:solidFill>
          <a:schemeClr val="lt1">
            <a:alpha val="4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a:t>Hi everybody, today we’re going to present our project on the design of sedimentation tank channels.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4" name="Shape 13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a:t>Our goal is to develop four-channel design algorithms in Python using.. </a:t>
            </a:r>
          </a:p>
          <a:p>
            <a:pPr marL="0" lvl="0" indent="0">
              <a:spcBef>
                <a:spcPts val="0"/>
              </a:spcBef>
              <a:buNone/>
            </a:pPr>
            <a:r>
              <a:rPr lang="en"/>
              <a:t>The delivery of our project..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a:t>So the four channels are:</a:t>
            </a:r>
          </a:p>
          <a:p>
            <a:pPr marL="0" lvl="0" indent="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66B76726-8AD3-8E41-B928-D0A455CFAFE7}" type="slidenum">
              <a:rPr lang="en-US" smtClean="0"/>
              <a:t>6</a:t>
            </a:fld>
            <a:endParaRPr lang="en-US"/>
          </a:p>
        </p:txBody>
      </p:sp>
    </p:spTree>
    <p:extLst>
      <p:ext uri="{BB962C8B-B14F-4D97-AF65-F5344CB8AC3E}">
        <p14:creationId xmlns:p14="http://schemas.microsoft.com/office/powerpoint/2010/main" val="20073937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r>
              <a:rPr lang="en" dirty="0"/>
              <a:t>So ideally we want the design to be able to handle the flow rate as high as 60 L/s, but if the cost is too high, the design would not be feasible for local people. Here we assume that the construction cost is proportional to the total width of the four channels, and if we look at the results we get from our codes that...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Shape 23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7" name="Shape 23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ts val="5200"/>
              <a:buNone/>
              <a:defRPr sz="5200"/>
            </a:lvl1pPr>
            <a:lvl2pPr lvl="1" algn="ctr">
              <a:spcBef>
                <a:spcPts val="0"/>
              </a:spcBef>
              <a:buSzPts val="5200"/>
              <a:buNone/>
              <a:defRPr sz="5200"/>
            </a:lvl2pPr>
            <a:lvl3pPr lvl="2" algn="ctr">
              <a:spcBef>
                <a:spcPts val="0"/>
              </a:spcBef>
              <a:buSzPts val="5200"/>
              <a:buNone/>
              <a:defRPr sz="5200"/>
            </a:lvl3pPr>
            <a:lvl4pPr lvl="3" algn="ctr">
              <a:spcBef>
                <a:spcPts val="0"/>
              </a:spcBef>
              <a:buSzPts val="5200"/>
              <a:buNone/>
              <a:defRPr sz="5200"/>
            </a:lvl4pPr>
            <a:lvl5pPr lvl="4" algn="ctr">
              <a:spcBef>
                <a:spcPts val="0"/>
              </a:spcBef>
              <a:buSzPts val="5200"/>
              <a:buNone/>
              <a:defRPr sz="5200"/>
            </a:lvl5pPr>
            <a:lvl6pPr lvl="5" algn="ctr">
              <a:spcBef>
                <a:spcPts val="0"/>
              </a:spcBef>
              <a:buSzPts val="5200"/>
              <a:buNone/>
              <a:defRPr sz="5200"/>
            </a:lvl6pPr>
            <a:lvl7pPr lvl="6" algn="ctr">
              <a:spcBef>
                <a:spcPts val="0"/>
              </a:spcBef>
              <a:buSzPts val="5200"/>
              <a:buNone/>
              <a:defRPr sz="5200"/>
            </a:lvl7pPr>
            <a:lvl8pPr lvl="7" algn="ctr">
              <a:spcBef>
                <a:spcPts val="0"/>
              </a:spcBef>
              <a:buSzPts val="5200"/>
              <a:buNone/>
              <a:defRPr sz="5200"/>
            </a:lvl8pPr>
            <a:lvl9pPr lvl="8" algn="ctr">
              <a:spcBef>
                <a:spcPts val="0"/>
              </a:spcBef>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wrap="square" lIns="91425" tIns="91425" rIns="91425" bIns="91425" anchor="b" anchorCtr="0"/>
          <a:lstStyle>
            <a:lvl1pPr lvl="0" algn="ctr">
              <a:spcBef>
                <a:spcPts val="0"/>
              </a:spcBef>
              <a:buSzPts val="12000"/>
              <a:buNone/>
              <a:defRPr sz="12000"/>
            </a:lvl1pPr>
            <a:lvl2pPr lvl="1" algn="ctr">
              <a:spcBef>
                <a:spcPts val="0"/>
              </a:spcBef>
              <a:buSzPts val="12000"/>
              <a:buNone/>
              <a:defRPr sz="12000"/>
            </a:lvl2pPr>
            <a:lvl3pPr lvl="2" algn="ctr">
              <a:spcBef>
                <a:spcPts val="0"/>
              </a:spcBef>
              <a:buSzPts val="12000"/>
              <a:buNone/>
              <a:defRPr sz="12000"/>
            </a:lvl3pPr>
            <a:lvl4pPr lvl="3" algn="ctr">
              <a:spcBef>
                <a:spcPts val="0"/>
              </a:spcBef>
              <a:buSzPts val="12000"/>
              <a:buNone/>
              <a:defRPr sz="12000"/>
            </a:lvl4pPr>
            <a:lvl5pPr lvl="4" algn="ctr">
              <a:spcBef>
                <a:spcPts val="0"/>
              </a:spcBef>
              <a:buSzPts val="12000"/>
              <a:buNone/>
              <a:defRPr sz="12000"/>
            </a:lvl5pPr>
            <a:lvl6pPr lvl="5" algn="ctr">
              <a:spcBef>
                <a:spcPts val="0"/>
              </a:spcBef>
              <a:buSzPts val="12000"/>
              <a:buNone/>
              <a:defRPr sz="12000"/>
            </a:lvl6pPr>
            <a:lvl7pPr lvl="6" algn="ctr">
              <a:spcBef>
                <a:spcPts val="0"/>
              </a:spcBef>
              <a:buSzPts val="12000"/>
              <a:buNone/>
              <a:defRPr sz="12000"/>
            </a:lvl7pPr>
            <a:lvl8pPr lvl="7" algn="ctr">
              <a:spcBef>
                <a:spcPts val="0"/>
              </a:spcBef>
              <a:buSzPts val="12000"/>
              <a:buNone/>
              <a:defRPr sz="12000"/>
            </a:lvl8pPr>
            <a:lvl9pPr lvl="8" algn="ctr">
              <a:spcBef>
                <a:spcPts val="0"/>
              </a:spcBef>
              <a:buSzPts val="12000"/>
              <a:buNone/>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wrap="square" lIns="91425" tIns="91425" rIns="91425" bIns="91425" anchor="t" anchorCtr="0"/>
          <a:lstStyle>
            <a:lvl1pPr lvl="0" algn="ctr">
              <a:spcBef>
                <a:spcPts val="0"/>
              </a:spcBef>
              <a:buSzPts val="1800"/>
              <a:buChar char="●"/>
              <a:defRPr/>
            </a:lvl1pPr>
            <a:lvl2pPr lvl="1" algn="ctr">
              <a:spcBef>
                <a:spcPts val="0"/>
              </a:spcBef>
              <a:buSzPts val="1400"/>
              <a:buChar char="○"/>
              <a:defRPr/>
            </a:lvl2pPr>
            <a:lvl3pPr lvl="2" algn="ctr">
              <a:spcBef>
                <a:spcPts val="0"/>
              </a:spcBef>
              <a:buSzPts val="1400"/>
              <a:buChar char="■"/>
              <a:defRPr/>
            </a:lvl3pPr>
            <a:lvl4pPr lvl="3" algn="ctr">
              <a:spcBef>
                <a:spcPts val="0"/>
              </a:spcBef>
              <a:buSzPts val="1400"/>
              <a:buChar char="●"/>
              <a:defRPr/>
            </a:lvl4pPr>
            <a:lvl5pPr lvl="4" algn="ctr">
              <a:spcBef>
                <a:spcPts val="0"/>
              </a:spcBef>
              <a:buSzPts val="1400"/>
              <a:buChar char="○"/>
              <a:defRPr/>
            </a:lvl5pPr>
            <a:lvl6pPr lvl="5" algn="ctr">
              <a:spcBef>
                <a:spcPts val="0"/>
              </a:spcBef>
              <a:buSzPts val="1400"/>
              <a:buChar char="■"/>
              <a:defRPr/>
            </a:lvl6pPr>
            <a:lvl7pPr lvl="6" algn="ctr">
              <a:spcBef>
                <a:spcPts val="0"/>
              </a:spcBef>
              <a:buSzPts val="1400"/>
              <a:buChar char="●"/>
              <a:defRPr/>
            </a:lvl7pPr>
            <a:lvl8pPr lvl="7" algn="ctr">
              <a:spcBef>
                <a:spcPts val="0"/>
              </a:spcBef>
              <a:buSzPts val="1400"/>
              <a:buChar char="○"/>
              <a:defRPr/>
            </a:lvl8pPr>
            <a:lvl9pPr lvl="8" algn="ctr">
              <a:spcBef>
                <a:spcPts val="0"/>
              </a:spcBef>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EC88BE25-3193-6A4F-8E49-EAD7248B9609}" type="datetimeFigureOut">
              <a:rPr lang="en-US" smtClean="0"/>
              <a:t>12/11/17</a:t>
            </a:fld>
            <a:endParaRPr lang="en-US"/>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DC6E455D-362F-0C41-BE6C-F4A61D5756FB}" type="slidenum">
              <a:rPr lang="en-US" smtClean="0"/>
              <a:t>‹#›</a:t>
            </a:fld>
            <a:endParaRPr lang="en-US"/>
          </a:p>
        </p:txBody>
      </p:sp>
    </p:spTree>
    <p:extLst>
      <p:ext uri="{BB962C8B-B14F-4D97-AF65-F5344CB8AC3E}">
        <p14:creationId xmlns:p14="http://schemas.microsoft.com/office/powerpoint/2010/main" val="1352557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ts val="3600"/>
              <a:buNone/>
              <a:defRPr sz="3600"/>
            </a:lvl1pPr>
            <a:lvl2pPr lvl="1" algn="ctr">
              <a:spcBef>
                <a:spcPts val="0"/>
              </a:spcBef>
              <a:buSzPts val="3600"/>
              <a:buNone/>
              <a:defRPr sz="3600"/>
            </a:lvl2pPr>
            <a:lvl3pPr lvl="2" algn="ctr">
              <a:spcBef>
                <a:spcPts val="0"/>
              </a:spcBef>
              <a:buSzPts val="3600"/>
              <a:buNone/>
              <a:defRPr sz="3600"/>
            </a:lvl3pPr>
            <a:lvl4pPr lvl="3" algn="ctr">
              <a:spcBef>
                <a:spcPts val="0"/>
              </a:spcBef>
              <a:buSzPts val="3600"/>
              <a:buNone/>
              <a:defRPr sz="3600"/>
            </a:lvl4pPr>
            <a:lvl5pPr lvl="4" algn="ctr">
              <a:spcBef>
                <a:spcPts val="0"/>
              </a:spcBef>
              <a:buSzPts val="3600"/>
              <a:buNone/>
              <a:defRPr sz="3600"/>
            </a:lvl5pPr>
            <a:lvl6pPr lvl="5" algn="ctr">
              <a:spcBef>
                <a:spcPts val="0"/>
              </a:spcBef>
              <a:buSzPts val="3600"/>
              <a:buNone/>
              <a:defRPr sz="3600"/>
            </a:lvl6pPr>
            <a:lvl7pPr lvl="6" algn="ctr">
              <a:spcBef>
                <a:spcPts val="0"/>
              </a:spcBef>
              <a:buSzPts val="3600"/>
              <a:buNone/>
              <a:defRPr sz="3600"/>
            </a:lvl7pPr>
            <a:lvl8pPr lvl="7" algn="ctr">
              <a:spcBef>
                <a:spcPts val="0"/>
              </a:spcBef>
              <a:buSzPts val="3600"/>
              <a:buNone/>
              <a:defRPr sz="3600"/>
            </a:lvl8pPr>
            <a:lvl9pPr lvl="8" algn="ctr">
              <a:spcBef>
                <a:spcPts val="0"/>
              </a:spcBef>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ts val="1200"/>
              <a:buChar char="●"/>
              <a:defRPr sz="12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wrap="square" lIns="91425" tIns="91425" rIns="91425" bIns="91425" anchor="ctr" anchorCtr="0"/>
          <a:lstStyle>
            <a:lvl1pPr lvl="0">
              <a:spcBef>
                <a:spcPts val="0"/>
              </a:spcBef>
              <a:buSzPts val="4800"/>
              <a:buNone/>
              <a:defRPr sz="4800"/>
            </a:lvl1pPr>
            <a:lvl2pPr lvl="1">
              <a:spcBef>
                <a:spcPts val="0"/>
              </a:spcBef>
              <a:buSzPts val="4800"/>
              <a:buNone/>
              <a:defRPr sz="4800"/>
            </a:lvl2pPr>
            <a:lvl3pPr lvl="2">
              <a:spcBef>
                <a:spcPts val="0"/>
              </a:spcBef>
              <a:buSzPts val="4800"/>
              <a:buNone/>
              <a:defRPr sz="4800"/>
            </a:lvl3pPr>
            <a:lvl4pPr lvl="3">
              <a:spcBef>
                <a:spcPts val="0"/>
              </a:spcBef>
              <a:buSzPts val="4800"/>
              <a:buNone/>
              <a:defRPr sz="4800"/>
            </a:lvl4pPr>
            <a:lvl5pPr lvl="4">
              <a:spcBef>
                <a:spcPts val="0"/>
              </a:spcBef>
              <a:buSzPts val="4800"/>
              <a:buNone/>
              <a:defRPr sz="4800"/>
            </a:lvl5pPr>
            <a:lvl6pPr lvl="5">
              <a:spcBef>
                <a:spcPts val="0"/>
              </a:spcBef>
              <a:buSzPts val="4800"/>
              <a:buNone/>
              <a:defRPr sz="4800"/>
            </a:lvl6pPr>
            <a:lvl7pPr lvl="6">
              <a:spcBef>
                <a:spcPts val="0"/>
              </a:spcBef>
              <a:buSzPts val="4800"/>
              <a:buNone/>
              <a:defRPr sz="4800"/>
            </a:lvl7pPr>
            <a:lvl8pPr lvl="7">
              <a:spcBef>
                <a:spcPts val="0"/>
              </a:spcBef>
              <a:buSzPts val="4800"/>
              <a:buNone/>
              <a:defRPr sz="4800"/>
            </a:lvl8pPr>
            <a:lvl9pPr lvl="8">
              <a:spcBef>
                <a:spcPts val="0"/>
              </a:spcBef>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SzPts val="4200"/>
              <a:buNone/>
              <a:defRPr sz="4200"/>
            </a:lvl1pPr>
            <a:lvl2pPr lvl="1" algn="ctr">
              <a:spcBef>
                <a:spcPts val="0"/>
              </a:spcBef>
              <a:buSzPts val="4200"/>
              <a:buNone/>
              <a:defRPr sz="4200"/>
            </a:lvl2pPr>
            <a:lvl3pPr lvl="2" algn="ctr">
              <a:spcBef>
                <a:spcPts val="0"/>
              </a:spcBef>
              <a:buSzPts val="4200"/>
              <a:buNone/>
              <a:defRPr sz="4200"/>
            </a:lvl3pPr>
            <a:lvl4pPr lvl="3" algn="ctr">
              <a:spcBef>
                <a:spcPts val="0"/>
              </a:spcBef>
              <a:buSzPts val="4200"/>
              <a:buNone/>
              <a:defRPr sz="4200"/>
            </a:lvl4pPr>
            <a:lvl5pPr lvl="4" algn="ctr">
              <a:spcBef>
                <a:spcPts val="0"/>
              </a:spcBef>
              <a:buSzPts val="4200"/>
              <a:buNone/>
              <a:defRPr sz="4200"/>
            </a:lvl5pPr>
            <a:lvl6pPr lvl="5" algn="ctr">
              <a:spcBef>
                <a:spcPts val="0"/>
              </a:spcBef>
              <a:buSzPts val="4200"/>
              <a:buNone/>
              <a:defRPr sz="4200"/>
            </a:lvl6pPr>
            <a:lvl7pPr lvl="6" algn="ctr">
              <a:spcBef>
                <a:spcPts val="0"/>
              </a:spcBef>
              <a:buSzPts val="4200"/>
              <a:buNone/>
              <a:defRPr sz="4200"/>
            </a:lvl7pPr>
            <a:lvl8pPr lvl="7" algn="ctr">
              <a:spcBef>
                <a:spcPts val="0"/>
              </a:spcBef>
              <a:buSzPts val="4200"/>
              <a:buNone/>
              <a:defRPr sz="4200"/>
            </a:lvl8pPr>
            <a:lvl9pPr lvl="8" algn="ctr">
              <a:spcBef>
                <a:spcPts val="0"/>
              </a:spcBef>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wrap="square" lIns="91425" tIns="91425" rIns="91425" bIns="91425" anchor="ctr" anchorCtr="0"/>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ts val="2800"/>
              <a:buNone/>
              <a:defRPr sz="2800">
                <a:solidFill>
                  <a:schemeClr val="dk1"/>
                </a:solidFill>
              </a:defRPr>
            </a:lvl1pPr>
            <a:lvl2pPr lvl="1">
              <a:spcBef>
                <a:spcPts val="0"/>
              </a:spcBef>
              <a:buClr>
                <a:schemeClr val="dk1"/>
              </a:buClr>
              <a:buSzPts val="2800"/>
              <a:buNone/>
              <a:defRPr sz="2800">
                <a:solidFill>
                  <a:schemeClr val="dk1"/>
                </a:solidFill>
              </a:defRPr>
            </a:lvl2pPr>
            <a:lvl3pPr lvl="2">
              <a:spcBef>
                <a:spcPts val="0"/>
              </a:spcBef>
              <a:buClr>
                <a:schemeClr val="dk1"/>
              </a:buClr>
              <a:buSzPts val="2800"/>
              <a:buNone/>
              <a:defRPr sz="2800">
                <a:solidFill>
                  <a:schemeClr val="dk1"/>
                </a:solidFill>
              </a:defRPr>
            </a:lvl3pPr>
            <a:lvl4pPr lvl="3">
              <a:spcBef>
                <a:spcPts val="0"/>
              </a:spcBef>
              <a:buClr>
                <a:schemeClr val="dk1"/>
              </a:buClr>
              <a:buSzPts val="2800"/>
              <a:buNone/>
              <a:defRPr sz="2800">
                <a:solidFill>
                  <a:schemeClr val="dk1"/>
                </a:solidFill>
              </a:defRPr>
            </a:lvl4pPr>
            <a:lvl5pPr lvl="4">
              <a:spcBef>
                <a:spcPts val="0"/>
              </a:spcBef>
              <a:buClr>
                <a:schemeClr val="dk1"/>
              </a:buClr>
              <a:buSzPts val="2800"/>
              <a:buNone/>
              <a:defRPr sz="2800">
                <a:solidFill>
                  <a:schemeClr val="dk1"/>
                </a:solidFill>
              </a:defRPr>
            </a:lvl5pPr>
            <a:lvl6pPr lvl="5">
              <a:spcBef>
                <a:spcPts val="0"/>
              </a:spcBef>
              <a:buClr>
                <a:schemeClr val="dk1"/>
              </a:buClr>
              <a:buSzPts val="2800"/>
              <a:buNone/>
              <a:defRPr sz="2800">
                <a:solidFill>
                  <a:schemeClr val="dk1"/>
                </a:solidFill>
              </a:defRPr>
            </a:lvl6pPr>
            <a:lvl7pPr lvl="6">
              <a:spcBef>
                <a:spcPts val="0"/>
              </a:spcBef>
              <a:buClr>
                <a:schemeClr val="dk1"/>
              </a:buClr>
              <a:buSzPts val="2800"/>
              <a:buNone/>
              <a:defRPr sz="2800">
                <a:solidFill>
                  <a:schemeClr val="dk1"/>
                </a:solidFill>
              </a:defRPr>
            </a:lvl7pPr>
            <a:lvl8pPr lvl="7">
              <a:spcBef>
                <a:spcPts val="0"/>
              </a:spcBef>
              <a:buClr>
                <a:schemeClr val="dk1"/>
              </a:buClr>
              <a:buSzPts val="2800"/>
              <a:buNone/>
              <a:defRPr sz="2800">
                <a:solidFill>
                  <a:schemeClr val="dk1"/>
                </a:solidFill>
              </a:defRPr>
            </a:lvl8pPr>
            <a:lvl9pPr lvl="8">
              <a:spcBef>
                <a:spcPts val="0"/>
              </a:spcBef>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ts val="1800"/>
              <a:buChar char="●"/>
              <a:defRPr sz="1800">
                <a:solidFill>
                  <a:schemeClr val="dk2"/>
                </a:solidFill>
              </a:defRPr>
            </a:lvl1pPr>
            <a:lvl2pPr lvl="1">
              <a:lnSpc>
                <a:spcPct val="115000"/>
              </a:lnSpc>
              <a:spcBef>
                <a:spcPts val="0"/>
              </a:spcBef>
              <a:spcAft>
                <a:spcPts val="1600"/>
              </a:spcAft>
              <a:buClr>
                <a:schemeClr val="dk2"/>
              </a:buClr>
              <a:buSzPts val="1400"/>
              <a:buChar char="○"/>
              <a:defRPr>
                <a:solidFill>
                  <a:schemeClr val="dk2"/>
                </a:solidFill>
              </a:defRPr>
            </a:lvl2pPr>
            <a:lvl3pPr lvl="2">
              <a:lnSpc>
                <a:spcPct val="115000"/>
              </a:lnSpc>
              <a:spcBef>
                <a:spcPts val="0"/>
              </a:spcBef>
              <a:spcAft>
                <a:spcPts val="1600"/>
              </a:spcAft>
              <a:buClr>
                <a:schemeClr val="dk2"/>
              </a:buClr>
              <a:buSzPts val="1400"/>
              <a:buChar char="■"/>
              <a:defRPr>
                <a:solidFill>
                  <a:schemeClr val="dk2"/>
                </a:solidFill>
              </a:defRPr>
            </a:lvl3pPr>
            <a:lvl4pPr lvl="3">
              <a:lnSpc>
                <a:spcPct val="115000"/>
              </a:lnSpc>
              <a:spcBef>
                <a:spcPts val="0"/>
              </a:spcBef>
              <a:spcAft>
                <a:spcPts val="1600"/>
              </a:spcAft>
              <a:buClr>
                <a:schemeClr val="dk2"/>
              </a:buClr>
              <a:buSzPts val="1400"/>
              <a:buChar char="●"/>
              <a:defRPr>
                <a:solidFill>
                  <a:schemeClr val="dk2"/>
                </a:solidFill>
              </a:defRPr>
            </a:lvl4pPr>
            <a:lvl5pPr lvl="4">
              <a:lnSpc>
                <a:spcPct val="115000"/>
              </a:lnSpc>
              <a:spcBef>
                <a:spcPts val="0"/>
              </a:spcBef>
              <a:spcAft>
                <a:spcPts val="1600"/>
              </a:spcAft>
              <a:buClr>
                <a:schemeClr val="dk2"/>
              </a:buClr>
              <a:buSzPts val="1400"/>
              <a:buChar char="○"/>
              <a:defRPr>
                <a:solidFill>
                  <a:schemeClr val="dk2"/>
                </a:solidFill>
              </a:defRPr>
            </a:lvl5pPr>
            <a:lvl6pPr lvl="5">
              <a:lnSpc>
                <a:spcPct val="115000"/>
              </a:lnSpc>
              <a:spcBef>
                <a:spcPts val="0"/>
              </a:spcBef>
              <a:spcAft>
                <a:spcPts val="1600"/>
              </a:spcAft>
              <a:buClr>
                <a:schemeClr val="dk2"/>
              </a:buClr>
              <a:buSzPts val="1400"/>
              <a:buChar char="■"/>
              <a:defRPr>
                <a:solidFill>
                  <a:schemeClr val="dk2"/>
                </a:solidFill>
              </a:defRPr>
            </a:lvl6pPr>
            <a:lvl7pPr lvl="6">
              <a:lnSpc>
                <a:spcPct val="115000"/>
              </a:lnSpc>
              <a:spcBef>
                <a:spcPts val="0"/>
              </a:spcBef>
              <a:spcAft>
                <a:spcPts val="1600"/>
              </a:spcAft>
              <a:buClr>
                <a:schemeClr val="dk2"/>
              </a:buClr>
              <a:buSzPts val="1400"/>
              <a:buChar char="●"/>
              <a:defRPr>
                <a:solidFill>
                  <a:schemeClr val="dk2"/>
                </a:solidFill>
              </a:defRPr>
            </a:lvl7pPr>
            <a:lvl8pPr lvl="7">
              <a:lnSpc>
                <a:spcPct val="115000"/>
              </a:lnSpc>
              <a:spcBef>
                <a:spcPts val="0"/>
              </a:spcBef>
              <a:spcAft>
                <a:spcPts val="1600"/>
              </a:spcAft>
              <a:buClr>
                <a:schemeClr val="dk2"/>
              </a:buClr>
              <a:buSzPts val="1400"/>
              <a:buChar char="○"/>
              <a:defRPr>
                <a:solidFill>
                  <a:schemeClr val="dk2"/>
                </a:solidFill>
              </a:defRPr>
            </a:lvl8pPr>
            <a:lvl9pPr lvl="8">
              <a:lnSpc>
                <a:spcPct val="115000"/>
              </a:lnSpc>
              <a:spcBef>
                <a:spcPts val="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lvl="0" indent="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0.png"/><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Shape 129"/>
          <p:cNvPicPr preferRelativeResize="0"/>
          <p:nvPr/>
        </p:nvPicPr>
        <p:blipFill>
          <a:blip r:embed="rId3">
            <a:alphaModFix/>
          </a:blip>
          <a:stretch>
            <a:fillRect/>
          </a:stretch>
        </p:blipFill>
        <p:spPr>
          <a:xfrm>
            <a:off x="0" y="-76200"/>
            <a:ext cx="9144000" cy="6858000"/>
          </a:xfrm>
          <a:prstGeom prst="rect">
            <a:avLst/>
          </a:prstGeom>
          <a:noFill/>
          <a:ln>
            <a:noFill/>
          </a:ln>
        </p:spPr>
      </p:pic>
      <p:sp>
        <p:nvSpPr>
          <p:cNvPr id="130" name="Shape 130"/>
          <p:cNvSpPr txBox="1">
            <a:spLocks noGrp="1"/>
          </p:cNvSpPr>
          <p:nvPr>
            <p:ph type="ctrTitle"/>
          </p:nvPr>
        </p:nvSpPr>
        <p:spPr>
          <a:xfrm>
            <a:off x="0" y="-93625"/>
            <a:ext cx="9144000" cy="2052600"/>
          </a:xfrm>
          <a:prstGeom prst="rect">
            <a:avLst/>
          </a:prstGeom>
          <a:solidFill>
            <a:srgbClr val="FFFFFF"/>
          </a:solidFill>
        </p:spPr>
        <p:txBody>
          <a:bodyPr wrap="square" lIns="91425" tIns="91425" rIns="91425" bIns="91425" anchor="b" anchorCtr="0">
            <a:noAutofit/>
          </a:bodyPr>
          <a:lstStyle/>
          <a:p>
            <a:pPr marL="0" lvl="0" indent="0">
              <a:spcBef>
                <a:spcPts val="0"/>
              </a:spcBef>
              <a:buNone/>
            </a:pPr>
            <a:r>
              <a:rPr lang="en" b="1"/>
              <a:t>Sedimentation Tank Channels Design</a:t>
            </a:r>
          </a:p>
        </p:txBody>
      </p:sp>
      <p:sp>
        <p:nvSpPr>
          <p:cNvPr id="131" name="Shape 131"/>
          <p:cNvSpPr txBox="1">
            <a:spLocks noGrp="1"/>
          </p:cNvSpPr>
          <p:nvPr>
            <p:ph type="subTitle" idx="1"/>
          </p:nvPr>
        </p:nvSpPr>
        <p:spPr>
          <a:xfrm>
            <a:off x="0" y="1900650"/>
            <a:ext cx="9144000" cy="850800"/>
          </a:xfrm>
          <a:prstGeom prst="rect">
            <a:avLst/>
          </a:prstGeom>
          <a:solidFill>
            <a:srgbClr val="FFFFFF"/>
          </a:solidFill>
        </p:spPr>
        <p:txBody>
          <a:bodyPr wrap="square" lIns="91425" tIns="91425" rIns="91425" bIns="91425" anchor="t" anchorCtr="0">
            <a:noAutofit/>
          </a:bodyPr>
          <a:lstStyle/>
          <a:p>
            <a:pPr marL="0" lvl="0" indent="0">
              <a:spcBef>
                <a:spcPts val="0"/>
              </a:spcBef>
              <a:buNone/>
            </a:pPr>
            <a:r>
              <a:rPr lang="en"/>
              <a:t>H2Flows: Mehrin Selimgir, Linping Xu, Shuo Han</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Shape 239"/>
          <p:cNvSpPr txBox="1">
            <a:spLocks noGrp="1"/>
          </p:cNvSpPr>
          <p:nvPr>
            <p:ph type="title"/>
          </p:nvPr>
        </p:nvSpPr>
        <p:spPr>
          <a:xfrm>
            <a:off x="311700" y="2150850"/>
            <a:ext cx="8520600" cy="841800"/>
          </a:xfrm>
          <a:prstGeom prst="rect">
            <a:avLst/>
          </a:prstGeom>
        </p:spPr>
        <p:txBody>
          <a:bodyPr wrap="square" lIns="91425" tIns="91425" rIns="91425" bIns="91425" anchor="ctr" anchorCtr="0">
            <a:noAutofit/>
          </a:bodyPr>
          <a:lstStyle/>
          <a:p>
            <a:pPr marL="0" lvl="0" indent="0">
              <a:spcBef>
                <a:spcPts val="0"/>
              </a:spcBef>
              <a:buNone/>
            </a:pPr>
            <a:r>
              <a:rPr lang="en"/>
              <a:t>Thanks!</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marL="0" lvl="0" indent="0">
              <a:spcBef>
                <a:spcPts val="0"/>
              </a:spcBef>
              <a:buNone/>
            </a:pPr>
            <a:r>
              <a:rPr lang="en" b="1"/>
              <a:t>Introduction</a:t>
            </a:r>
          </a:p>
        </p:txBody>
      </p:sp>
      <p:sp>
        <p:nvSpPr>
          <p:cNvPr id="137" name="Shape 137"/>
          <p:cNvSpPr txBox="1">
            <a:spLocks noGrp="1"/>
          </p:cNvSpPr>
          <p:nvPr>
            <p:ph type="body" idx="1"/>
          </p:nvPr>
        </p:nvSpPr>
        <p:spPr>
          <a:xfrm>
            <a:off x="5339450" y="1152475"/>
            <a:ext cx="3492900" cy="3416400"/>
          </a:xfrm>
          <a:prstGeom prst="rect">
            <a:avLst/>
          </a:prstGeom>
        </p:spPr>
        <p:txBody>
          <a:bodyPr wrap="square" lIns="91425" tIns="91425" rIns="91425" bIns="91425" anchor="t" anchorCtr="0">
            <a:noAutofit/>
          </a:bodyPr>
          <a:lstStyle/>
          <a:p>
            <a:pPr marL="0" lvl="0" indent="0">
              <a:spcBef>
                <a:spcPts val="0"/>
              </a:spcBef>
              <a:buNone/>
            </a:pPr>
            <a:r>
              <a:rPr lang="en"/>
              <a:t>Develop four-channel design algorithms in Python:</a:t>
            </a:r>
          </a:p>
          <a:p>
            <a:pPr marL="457200" lvl="0" indent="-342900">
              <a:spcBef>
                <a:spcPts val="0"/>
              </a:spcBef>
              <a:spcAft>
                <a:spcPts val="0"/>
              </a:spcAft>
              <a:buSzPts val="1800"/>
              <a:buChar char="●"/>
            </a:pPr>
            <a:r>
              <a:rPr lang="en"/>
              <a:t>Old MathCAD codes</a:t>
            </a:r>
          </a:p>
          <a:p>
            <a:pPr marL="457200" lvl="0" indent="-342900" rtl="0">
              <a:spcBef>
                <a:spcPts val="0"/>
              </a:spcBef>
              <a:spcAft>
                <a:spcPts val="0"/>
              </a:spcAft>
              <a:buSzPts val="1800"/>
              <a:buChar char="●"/>
            </a:pPr>
            <a:r>
              <a:rPr lang="en"/>
              <a:t>AIDE Design tools</a:t>
            </a:r>
          </a:p>
          <a:p>
            <a:pPr marL="457200" lvl="0" indent="-342900" rtl="0">
              <a:spcBef>
                <a:spcPts val="0"/>
              </a:spcBef>
              <a:buSzPts val="1800"/>
              <a:buChar char="●"/>
            </a:pPr>
            <a:r>
              <a:rPr lang="en"/>
              <a:t>Hydraulic equations for open channels</a:t>
            </a:r>
          </a:p>
          <a:p>
            <a:pPr marL="0" lvl="0" indent="0">
              <a:spcBef>
                <a:spcPts val="0"/>
              </a:spcBef>
              <a:buNone/>
            </a:pPr>
            <a:r>
              <a:rPr lang="en"/>
              <a:t>Quickly responding model.</a:t>
            </a:r>
          </a:p>
          <a:p>
            <a:pPr marL="0" lvl="0" indent="0">
              <a:spcBef>
                <a:spcPts val="0"/>
              </a:spcBef>
              <a:buNone/>
            </a:pPr>
            <a:endParaRPr/>
          </a:p>
        </p:txBody>
      </p:sp>
      <p:pic>
        <p:nvPicPr>
          <p:cNvPr id="138" name="Shape 138"/>
          <p:cNvPicPr preferRelativeResize="0"/>
          <p:nvPr/>
        </p:nvPicPr>
        <p:blipFill>
          <a:blip r:embed="rId3">
            <a:alphaModFix/>
          </a:blip>
          <a:stretch>
            <a:fillRect/>
          </a:stretch>
        </p:blipFill>
        <p:spPr>
          <a:xfrm>
            <a:off x="311700" y="1152475"/>
            <a:ext cx="4720161" cy="3416400"/>
          </a:xfrm>
          <a:prstGeom prst="rect">
            <a:avLst/>
          </a:prstGeom>
          <a:noFill/>
          <a:ln>
            <a:noFill/>
          </a:ln>
        </p:spPr>
      </p:pic>
      <p:sp>
        <p:nvSpPr>
          <p:cNvPr id="139" name="Shape 139"/>
          <p:cNvSpPr/>
          <p:nvPr/>
        </p:nvSpPr>
        <p:spPr>
          <a:xfrm>
            <a:off x="70750" y="991700"/>
            <a:ext cx="1626300" cy="3850200"/>
          </a:xfrm>
          <a:prstGeom prst="flowChartConnector">
            <a:avLst/>
          </a:prstGeom>
          <a:noFill/>
          <a:ln w="9525" cap="flat" cmpd="sng">
            <a:solidFill>
              <a:srgbClr val="434343"/>
            </a:solidFill>
            <a:prstDash val="solid"/>
            <a:round/>
            <a:headEnd type="none" w="med" len="med"/>
            <a:tailEnd type="none" w="med" len="med"/>
          </a:ln>
          <a:effectLst>
            <a:outerShdw blurRad="57150" dist="19050" dir="5400000" algn="bl" rotWithShape="0">
              <a:srgbClr val="000000">
                <a:alpha val="50000"/>
              </a:srgbClr>
            </a:outerShdw>
            <a:reflection stA="0" endPos="30000" dist="38100" dir="5400000" fadeDir="5400012" sy="-100000" algn="bl" rotWithShape="0"/>
          </a:effectLst>
        </p:spPr>
        <p:txBody>
          <a:bodyPr wrap="square" lIns="91425" tIns="91425" rIns="91425" bIns="91425" anchor="ctr" anchorCtr="0">
            <a:noAutofit/>
          </a:bodyPr>
          <a:lstStyle/>
          <a:p>
            <a:pPr marL="0" lvl="0" indent="0">
              <a:spcBef>
                <a:spcPts val="0"/>
              </a:spcBef>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marL="0" lvl="0" indent="0" rtl="0">
              <a:spcBef>
                <a:spcPts val="0"/>
              </a:spcBef>
              <a:buNone/>
            </a:pPr>
            <a:r>
              <a:rPr lang="en" b="1"/>
              <a:t>Introduction</a:t>
            </a:r>
          </a:p>
        </p:txBody>
      </p:sp>
      <p:sp>
        <p:nvSpPr>
          <p:cNvPr id="145" name="Shape 145"/>
          <p:cNvSpPr txBox="1">
            <a:spLocks noGrp="1"/>
          </p:cNvSpPr>
          <p:nvPr>
            <p:ph type="body" idx="1"/>
          </p:nvPr>
        </p:nvSpPr>
        <p:spPr>
          <a:xfrm>
            <a:off x="1567550" y="4046225"/>
            <a:ext cx="2356500" cy="865500"/>
          </a:xfrm>
          <a:prstGeom prst="rect">
            <a:avLst/>
          </a:prstGeom>
        </p:spPr>
        <p:txBody>
          <a:bodyPr wrap="square" lIns="91425" tIns="91425" rIns="91425" bIns="91425" anchor="t" anchorCtr="0">
            <a:noAutofit/>
          </a:bodyPr>
          <a:lstStyle/>
          <a:p>
            <a:pPr marL="0" lvl="0" indent="0" rtl="0">
              <a:spcBef>
                <a:spcPts val="0"/>
              </a:spcBef>
              <a:buNone/>
            </a:pPr>
            <a:r>
              <a:rPr lang="en"/>
              <a:t>Influent</a:t>
            </a:r>
          </a:p>
        </p:txBody>
      </p:sp>
      <p:pic>
        <p:nvPicPr>
          <p:cNvPr id="146" name="Shape 146"/>
          <p:cNvPicPr preferRelativeResize="0"/>
          <p:nvPr/>
        </p:nvPicPr>
        <p:blipFill>
          <a:blip r:embed="rId3">
            <a:alphaModFix/>
          </a:blip>
          <a:stretch>
            <a:fillRect/>
          </a:stretch>
        </p:blipFill>
        <p:spPr>
          <a:xfrm>
            <a:off x="428875" y="1305200"/>
            <a:ext cx="7676100" cy="2251175"/>
          </a:xfrm>
          <a:prstGeom prst="rect">
            <a:avLst/>
          </a:prstGeom>
          <a:noFill/>
          <a:ln>
            <a:noFill/>
          </a:ln>
        </p:spPr>
      </p:pic>
      <p:sp>
        <p:nvSpPr>
          <p:cNvPr id="147" name="Shape 147"/>
          <p:cNvSpPr txBox="1">
            <a:spLocks noGrp="1"/>
          </p:cNvSpPr>
          <p:nvPr>
            <p:ph type="body" idx="1"/>
          </p:nvPr>
        </p:nvSpPr>
        <p:spPr>
          <a:xfrm>
            <a:off x="6914475" y="556575"/>
            <a:ext cx="2356500" cy="865500"/>
          </a:xfrm>
          <a:prstGeom prst="rect">
            <a:avLst/>
          </a:prstGeom>
        </p:spPr>
        <p:txBody>
          <a:bodyPr wrap="square" lIns="91425" tIns="91425" rIns="91425" bIns="91425" anchor="t" anchorCtr="0">
            <a:noAutofit/>
          </a:bodyPr>
          <a:lstStyle/>
          <a:p>
            <a:pPr marL="0" lvl="0" indent="0" rtl="0">
              <a:spcBef>
                <a:spcPts val="0"/>
              </a:spcBef>
              <a:buNone/>
            </a:pPr>
            <a:r>
              <a:rPr lang="en"/>
              <a:t>Effluent</a:t>
            </a:r>
          </a:p>
        </p:txBody>
      </p:sp>
      <p:sp>
        <p:nvSpPr>
          <p:cNvPr id="148" name="Shape 148"/>
          <p:cNvSpPr txBox="1">
            <a:spLocks noGrp="1"/>
          </p:cNvSpPr>
          <p:nvPr>
            <p:ph type="body" idx="1"/>
          </p:nvPr>
        </p:nvSpPr>
        <p:spPr>
          <a:xfrm>
            <a:off x="5463500" y="3719650"/>
            <a:ext cx="1806000" cy="865500"/>
          </a:xfrm>
          <a:prstGeom prst="rect">
            <a:avLst/>
          </a:prstGeom>
        </p:spPr>
        <p:txBody>
          <a:bodyPr wrap="square" lIns="91425" tIns="91425" rIns="91425" bIns="91425" anchor="t" anchorCtr="0">
            <a:noAutofit/>
          </a:bodyPr>
          <a:lstStyle/>
          <a:p>
            <a:pPr marL="0" lvl="0" indent="0" rtl="0">
              <a:spcBef>
                <a:spcPts val="0"/>
              </a:spcBef>
              <a:buNone/>
            </a:pPr>
            <a:r>
              <a:rPr lang="en"/>
              <a:t>Poor flocculated water</a:t>
            </a:r>
          </a:p>
        </p:txBody>
      </p:sp>
      <p:cxnSp>
        <p:nvCxnSpPr>
          <p:cNvPr id="149" name="Shape 149"/>
          <p:cNvCxnSpPr/>
          <p:nvPr/>
        </p:nvCxnSpPr>
        <p:spPr>
          <a:xfrm rot="10800000">
            <a:off x="1254025" y="3272125"/>
            <a:ext cx="372300" cy="754500"/>
          </a:xfrm>
          <a:prstGeom prst="straightConnector1">
            <a:avLst/>
          </a:prstGeom>
          <a:noFill/>
          <a:ln w="9525" cap="flat" cmpd="sng">
            <a:solidFill>
              <a:schemeClr val="dk2"/>
            </a:solidFill>
            <a:prstDash val="solid"/>
            <a:round/>
            <a:headEnd type="none" w="lg" len="lg"/>
            <a:tailEnd type="triangle" w="lg" len="lg"/>
          </a:ln>
        </p:spPr>
      </p:cxnSp>
      <p:cxnSp>
        <p:nvCxnSpPr>
          <p:cNvPr id="150" name="Shape 150"/>
          <p:cNvCxnSpPr/>
          <p:nvPr/>
        </p:nvCxnSpPr>
        <p:spPr>
          <a:xfrm rot="10800000">
            <a:off x="5718350" y="2595750"/>
            <a:ext cx="131700" cy="1080300"/>
          </a:xfrm>
          <a:prstGeom prst="straightConnector1">
            <a:avLst/>
          </a:prstGeom>
          <a:noFill/>
          <a:ln w="9525" cap="flat" cmpd="sng">
            <a:solidFill>
              <a:schemeClr val="dk2"/>
            </a:solidFill>
            <a:prstDash val="solid"/>
            <a:round/>
            <a:headEnd type="none" w="lg" len="lg"/>
            <a:tailEnd type="triangle" w="lg" len="lg"/>
          </a:ln>
        </p:spPr>
      </p:cxnSp>
      <p:cxnSp>
        <p:nvCxnSpPr>
          <p:cNvPr id="151" name="Shape 151"/>
          <p:cNvCxnSpPr>
            <a:stCxn id="147" idx="1"/>
          </p:cNvCxnSpPr>
          <p:nvPr/>
        </p:nvCxnSpPr>
        <p:spPr>
          <a:xfrm flipH="1">
            <a:off x="6047775" y="989325"/>
            <a:ext cx="866700" cy="736800"/>
          </a:xfrm>
          <a:prstGeom prst="straightConnector1">
            <a:avLst/>
          </a:prstGeom>
          <a:noFill/>
          <a:ln w="9525" cap="flat" cmpd="sng">
            <a:solidFill>
              <a:schemeClr val="dk2"/>
            </a:solidFill>
            <a:prstDash val="solid"/>
            <a:round/>
            <a:headEnd type="none" w="lg" len="lg"/>
            <a:tailEnd type="triangle" w="lg" len="lg"/>
          </a:ln>
        </p:spPr>
      </p:cxnSp>
      <p:cxnSp>
        <p:nvCxnSpPr>
          <p:cNvPr id="152" name="Shape 152"/>
          <p:cNvCxnSpPr>
            <a:stCxn id="147" idx="1"/>
          </p:cNvCxnSpPr>
          <p:nvPr/>
        </p:nvCxnSpPr>
        <p:spPr>
          <a:xfrm flipH="1">
            <a:off x="6087375" y="989325"/>
            <a:ext cx="827100" cy="1263600"/>
          </a:xfrm>
          <a:prstGeom prst="straightConnector1">
            <a:avLst/>
          </a:prstGeom>
          <a:noFill/>
          <a:ln w="9525" cap="flat" cmpd="sng">
            <a:solidFill>
              <a:schemeClr val="dk2"/>
            </a:solidFill>
            <a:prstDash val="solid"/>
            <a:round/>
            <a:headEnd type="none" w="lg" len="lg"/>
            <a:tailEnd type="triangle" w="lg" len="lg"/>
          </a:ln>
        </p:spPr>
      </p:cxnSp>
      <p:cxnSp>
        <p:nvCxnSpPr>
          <p:cNvPr id="153" name="Shape 153"/>
          <p:cNvCxnSpPr/>
          <p:nvPr/>
        </p:nvCxnSpPr>
        <p:spPr>
          <a:xfrm>
            <a:off x="207925" y="2449275"/>
            <a:ext cx="8121900" cy="0"/>
          </a:xfrm>
          <a:prstGeom prst="straightConnector1">
            <a:avLst/>
          </a:prstGeom>
          <a:noFill/>
          <a:ln w="28575" cap="flat" cmpd="sng">
            <a:solidFill>
              <a:schemeClr val="dk2"/>
            </a:solidFill>
            <a:prstDash val="solid"/>
            <a:round/>
            <a:headEnd type="none" w="lg" len="lg"/>
            <a:tailEnd type="none" w="lg" len="lg"/>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186025" y="97650"/>
            <a:ext cx="8520600" cy="572700"/>
          </a:xfrm>
          <a:prstGeom prst="rect">
            <a:avLst/>
          </a:prstGeom>
        </p:spPr>
        <p:txBody>
          <a:bodyPr wrap="square" lIns="91425" tIns="91425" rIns="91425" bIns="91425" anchor="t" anchorCtr="0">
            <a:noAutofit/>
          </a:bodyPr>
          <a:lstStyle/>
          <a:p>
            <a:pPr marL="0" lvl="0" indent="0">
              <a:spcBef>
                <a:spcPts val="0"/>
              </a:spcBef>
              <a:buNone/>
            </a:pPr>
            <a:r>
              <a:rPr lang="en" sz="2400"/>
              <a:t>Design Constraints</a:t>
            </a:r>
          </a:p>
        </p:txBody>
      </p:sp>
      <p:pic>
        <p:nvPicPr>
          <p:cNvPr id="159" name="Shape 159"/>
          <p:cNvPicPr preferRelativeResize="0"/>
          <p:nvPr/>
        </p:nvPicPr>
        <p:blipFill>
          <a:blip r:embed="rId3">
            <a:alphaModFix/>
          </a:blip>
          <a:stretch>
            <a:fillRect/>
          </a:stretch>
        </p:blipFill>
        <p:spPr>
          <a:xfrm>
            <a:off x="4221625" y="269244"/>
            <a:ext cx="4485000" cy="4605006"/>
          </a:xfrm>
          <a:prstGeom prst="rect">
            <a:avLst/>
          </a:prstGeom>
          <a:noFill/>
          <a:ln>
            <a:noFill/>
          </a:ln>
        </p:spPr>
      </p:pic>
      <p:sp>
        <p:nvSpPr>
          <p:cNvPr id="160" name="Shape 160"/>
          <p:cNvSpPr txBox="1"/>
          <p:nvPr/>
        </p:nvSpPr>
        <p:spPr>
          <a:xfrm>
            <a:off x="186025" y="1023600"/>
            <a:ext cx="4035600" cy="3096300"/>
          </a:xfrm>
          <a:prstGeom prst="rect">
            <a:avLst/>
          </a:prstGeom>
          <a:noFill/>
          <a:ln>
            <a:noFill/>
          </a:ln>
        </p:spPr>
        <p:txBody>
          <a:bodyPr wrap="square" lIns="91425" tIns="91425" rIns="91425" bIns="91425" anchor="ctr" anchorCtr="0">
            <a:noAutofit/>
          </a:bodyPr>
          <a:lstStyle/>
          <a:p>
            <a:pPr marL="0" lvl="0" indent="0" rtl="0">
              <a:lnSpc>
                <a:spcPct val="115000"/>
              </a:lnSpc>
              <a:spcBef>
                <a:spcPts val="0"/>
              </a:spcBef>
              <a:buNone/>
            </a:pPr>
            <a:r>
              <a:rPr lang="en" sz="1800">
                <a:solidFill>
                  <a:schemeClr val="dk1"/>
                </a:solidFill>
              </a:rPr>
              <a:t>•</a:t>
            </a:r>
            <a:r>
              <a:rPr lang="en" sz="1800">
                <a:solidFill>
                  <a:schemeClr val="dk1"/>
                </a:solidFill>
                <a:latin typeface="Calibri"/>
                <a:ea typeface="Calibri"/>
                <a:cs typeface="Calibri"/>
                <a:sym typeface="Calibri"/>
              </a:rPr>
              <a:t>Sedimentation Tank</a:t>
            </a:r>
          </a:p>
          <a:p>
            <a:pPr marL="0" lvl="0" indent="0" rtl="0">
              <a:lnSpc>
                <a:spcPct val="115000"/>
              </a:lnSpc>
              <a:spcBef>
                <a:spcPts val="0"/>
              </a:spcBef>
              <a:buNone/>
            </a:pPr>
            <a:r>
              <a:rPr lang="en" sz="1800">
                <a:solidFill>
                  <a:schemeClr val="dk1"/>
                </a:solidFill>
                <a:latin typeface="Calibri"/>
                <a:ea typeface="Calibri"/>
                <a:cs typeface="Calibri"/>
                <a:sym typeface="Calibri"/>
              </a:rPr>
              <a:t>   - Design for varying Q_plant = 6:60 L/s</a:t>
            </a:r>
          </a:p>
          <a:p>
            <a:pPr marL="0" lvl="0" indent="0" rtl="0">
              <a:lnSpc>
                <a:spcPct val="115000"/>
              </a:lnSpc>
              <a:spcBef>
                <a:spcPts val="0"/>
              </a:spcBef>
              <a:buNone/>
            </a:pPr>
            <a:endParaRPr sz="1800">
              <a:solidFill>
                <a:schemeClr val="dk1"/>
              </a:solidFill>
              <a:latin typeface="Calibri"/>
              <a:ea typeface="Calibri"/>
              <a:cs typeface="Calibri"/>
              <a:sym typeface="Calibri"/>
            </a:endParaRPr>
          </a:p>
          <a:p>
            <a:pPr marL="0" lvl="0" indent="0" rtl="0">
              <a:lnSpc>
                <a:spcPct val="115000"/>
              </a:lnSpc>
              <a:spcBef>
                <a:spcPts val="0"/>
              </a:spcBef>
              <a:buNone/>
            </a:pPr>
            <a:r>
              <a:rPr lang="en" sz="1800">
                <a:solidFill>
                  <a:schemeClr val="dk1"/>
                </a:solidFill>
              </a:rPr>
              <a:t>•</a:t>
            </a:r>
            <a:r>
              <a:rPr lang="en" sz="1800">
                <a:solidFill>
                  <a:schemeClr val="dk1"/>
                </a:solidFill>
                <a:latin typeface="Calibri"/>
                <a:ea typeface="Calibri"/>
                <a:cs typeface="Calibri"/>
                <a:sym typeface="Calibri"/>
              </a:rPr>
              <a:t>Inlet Channel</a:t>
            </a:r>
          </a:p>
          <a:p>
            <a:pPr marL="0" lvl="0" indent="0" rtl="0">
              <a:lnSpc>
                <a:spcPct val="115000"/>
              </a:lnSpc>
              <a:spcBef>
                <a:spcPts val="0"/>
              </a:spcBef>
              <a:buNone/>
            </a:pPr>
            <a:r>
              <a:rPr lang="en" sz="1800">
                <a:solidFill>
                  <a:schemeClr val="dk1"/>
                </a:solidFill>
                <a:latin typeface="Calibri"/>
                <a:ea typeface="Calibri"/>
                <a:cs typeface="Calibri"/>
                <a:sym typeface="Calibri"/>
              </a:rPr>
              <a:t>   -Velocity of flocs in inlet channel don’t drop below 0.15 m/s</a:t>
            </a:r>
          </a:p>
          <a:p>
            <a:pPr marL="0" lvl="0" indent="0" rtl="0">
              <a:lnSpc>
                <a:spcPct val="115000"/>
              </a:lnSpc>
              <a:spcBef>
                <a:spcPts val="0"/>
              </a:spcBef>
              <a:buNone/>
            </a:pPr>
            <a:endParaRPr sz="1800">
              <a:solidFill>
                <a:schemeClr val="dk1"/>
              </a:solidFill>
              <a:latin typeface="Calibri"/>
              <a:ea typeface="Calibri"/>
              <a:cs typeface="Calibri"/>
              <a:sym typeface="Calibri"/>
            </a:endParaRPr>
          </a:p>
          <a:p>
            <a:pPr marL="0" lvl="0" indent="0" rtl="0">
              <a:lnSpc>
                <a:spcPct val="115000"/>
              </a:lnSpc>
              <a:spcBef>
                <a:spcPts val="0"/>
              </a:spcBef>
              <a:buNone/>
            </a:pPr>
            <a:r>
              <a:rPr lang="en" sz="1800">
                <a:solidFill>
                  <a:schemeClr val="dk1"/>
                </a:solidFill>
              </a:rPr>
              <a:t>•</a:t>
            </a:r>
            <a:r>
              <a:rPr lang="en" sz="1800">
                <a:solidFill>
                  <a:schemeClr val="dk1"/>
                </a:solidFill>
                <a:latin typeface="Calibri"/>
                <a:ea typeface="Calibri"/>
                <a:cs typeface="Calibri"/>
                <a:sym typeface="Calibri"/>
              </a:rPr>
              <a:t>Expert Input Values</a:t>
            </a:r>
          </a:p>
          <a:p>
            <a:pPr marL="0" lvl="0" indent="0" rtl="0">
              <a:lnSpc>
                <a:spcPct val="115000"/>
              </a:lnSpc>
              <a:spcBef>
                <a:spcPts val="0"/>
              </a:spcBef>
              <a:buNone/>
            </a:pPr>
            <a:r>
              <a:rPr lang="en" sz="1800">
                <a:solidFill>
                  <a:schemeClr val="dk1"/>
                </a:solidFill>
                <a:latin typeface="Calibri"/>
                <a:ea typeface="Calibri"/>
                <a:cs typeface="Calibri"/>
                <a:sym typeface="Calibri"/>
              </a:rPr>
              <a:t>   </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186025" y="97650"/>
            <a:ext cx="8520600" cy="572700"/>
          </a:xfrm>
          <a:prstGeom prst="rect">
            <a:avLst/>
          </a:prstGeom>
        </p:spPr>
        <p:txBody>
          <a:bodyPr wrap="square" lIns="91425" tIns="91425" rIns="91425" bIns="91425" anchor="t" anchorCtr="0">
            <a:noAutofit/>
          </a:bodyPr>
          <a:lstStyle/>
          <a:p>
            <a:pPr marL="0" lvl="0" indent="0" rtl="0">
              <a:spcBef>
                <a:spcPts val="0"/>
              </a:spcBef>
              <a:buNone/>
            </a:pPr>
            <a:r>
              <a:rPr lang="en" sz="2400"/>
              <a:t>Governing Constraints of 4 Channels</a:t>
            </a:r>
          </a:p>
        </p:txBody>
      </p:sp>
      <p:sp>
        <p:nvSpPr>
          <p:cNvPr id="166" name="Shape 166"/>
          <p:cNvSpPr txBox="1"/>
          <p:nvPr/>
        </p:nvSpPr>
        <p:spPr>
          <a:xfrm>
            <a:off x="186025" y="443225"/>
            <a:ext cx="6453900" cy="3449700"/>
          </a:xfrm>
          <a:prstGeom prst="rect">
            <a:avLst/>
          </a:prstGeom>
          <a:noFill/>
          <a:ln>
            <a:noFill/>
          </a:ln>
        </p:spPr>
        <p:txBody>
          <a:bodyPr wrap="square" lIns="91425" tIns="91425" rIns="91425" bIns="91425" anchor="ctr" anchorCtr="0">
            <a:noAutofit/>
          </a:bodyPr>
          <a:lstStyle/>
          <a:p>
            <a:pPr marL="0" lvl="0" indent="0" rtl="0">
              <a:lnSpc>
                <a:spcPct val="115000"/>
              </a:lnSpc>
              <a:spcBef>
                <a:spcPts val="0"/>
              </a:spcBef>
              <a:buNone/>
            </a:pPr>
            <a:r>
              <a:rPr lang="en" sz="1800" dirty="0">
                <a:solidFill>
                  <a:schemeClr val="dk1"/>
                </a:solidFill>
              </a:rPr>
              <a:t>•</a:t>
            </a:r>
            <a:r>
              <a:rPr lang="en" sz="1600" dirty="0">
                <a:solidFill>
                  <a:schemeClr val="dk1"/>
                </a:solidFill>
                <a:latin typeface="Calibri"/>
                <a:ea typeface="Calibri"/>
                <a:cs typeface="Calibri"/>
                <a:sym typeface="Calibri"/>
              </a:rPr>
              <a:t>Inlet Channel Pre Weir</a:t>
            </a:r>
          </a:p>
          <a:p>
            <a:pPr marL="0" lvl="0" indent="0" rtl="0">
              <a:lnSpc>
                <a:spcPct val="115000"/>
              </a:lnSpc>
              <a:spcBef>
                <a:spcPts val="0"/>
              </a:spcBef>
              <a:buNone/>
            </a:pPr>
            <a:r>
              <a:rPr lang="en" sz="1600" dirty="0">
                <a:solidFill>
                  <a:schemeClr val="dk1"/>
                </a:solidFill>
                <a:latin typeface="Calibri"/>
                <a:ea typeface="Calibri"/>
                <a:cs typeface="Calibri"/>
                <a:sym typeface="Calibri"/>
              </a:rPr>
              <a:t>   - width of channel constrained by </a:t>
            </a:r>
            <a:r>
              <a:rPr lang="en" sz="1600" dirty="0" err="1">
                <a:solidFill>
                  <a:schemeClr val="dk1"/>
                </a:solidFill>
                <a:latin typeface="Calibri"/>
                <a:ea typeface="Calibri"/>
                <a:cs typeface="Calibri"/>
                <a:sym typeface="Calibri"/>
              </a:rPr>
              <a:t>headloss</a:t>
            </a:r>
            <a:r>
              <a:rPr lang="en" sz="1600" dirty="0">
                <a:solidFill>
                  <a:schemeClr val="dk1"/>
                </a:solidFill>
                <a:latin typeface="Calibri"/>
                <a:ea typeface="Calibri"/>
                <a:cs typeface="Calibri"/>
                <a:sym typeface="Calibri"/>
              </a:rPr>
              <a:t> in inlet channel  </a:t>
            </a:r>
          </a:p>
          <a:p>
            <a:pPr marL="0" lvl="0" indent="0" rtl="0">
              <a:lnSpc>
                <a:spcPct val="115000"/>
              </a:lnSpc>
              <a:spcBef>
                <a:spcPts val="0"/>
              </a:spcBef>
              <a:buNone/>
            </a:pPr>
            <a:r>
              <a:rPr lang="en" sz="1600" dirty="0">
                <a:solidFill>
                  <a:schemeClr val="dk1"/>
                </a:solidFill>
              </a:rPr>
              <a:t>•</a:t>
            </a:r>
            <a:r>
              <a:rPr lang="en" sz="1600" dirty="0">
                <a:solidFill>
                  <a:schemeClr val="dk1"/>
                </a:solidFill>
                <a:latin typeface="Calibri"/>
                <a:ea typeface="Calibri"/>
                <a:cs typeface="Calibri"/>
                <a:sym typeface="Calibri"/>
              </a:rPr>
              <a:t>Inlet Channel Post Weir</a:t>
            </a:r>
          </a:p>
          <a:p>
            <a:pPr marL="0" lvl="0" indent="0" rtl="0">
              <a:lnSpc>
                <a:spcPct val="115000"/>
              </a:lnSpc>
              <a:spcBef>
                <a:spcPts val="0"/>
              </a:spcBef>
              <a:buNone/>
            </a:pPr>
            <a:r>
              <a:rPr lang="en" sz="1600" dirty="0">
                <a:solidFill>
                  <a:schemeClr val="dk1"/>
                </a:solidFill>
                <a:latin typeface="Calibri"/>
                <a:ea typeface="Calibri"/>
                <a:cs typeface="Calibri"/>
                <a:sym typeface="Calibri"/>
              </a:rPr>
              <a:t>   -width of channel constrained by </a:t>
            </a:r>
            <a:r>
              <a:rPr lang="en" sz="1600" dirty="0" err="1">
                <a:solidFill>
                  <a:schemeClr val="dk1"/>
                </a:solidFill>
                <a:latin typeface="Calibri"/>
                <a:ea typeface="Calibri"/>
                <a:cs typeface="Calibri"/>
                <a:sym typeface="Calibri"/>
              </a:rPr>
              <a:t>headloss</a:t>
            </a:r>
            <a:r>
              <a:rPr lang="en" sz="1600" dirty="0">
                <a:solidFill>
                  <a:schemeClr val="dk1"/>
                </a:solidFill>
                <a:latin typeface="Calibri"/>
                <a:ea typeface="Calibri"/>
                <a:cs typeface="Calibri"/>
                <a:sym typeface="Calibri"/>
              </a:rPr>
              <a:t> and critical depth </a:t>
            </a:r>
          </a:p>
          <a:p>
            <a:pPr marL="0" lvl="0" indent="0" rtl="0">
              <a:lnSpc>
                <a:spcPct val="115000"/>
              </a:lnSpc>
              <a:spcBef>
                <a:spcPts val="0"/>
              </a:spcBef>
              <a:buNone/>
            </a:pPr>
            <a:r>
              <a:rPr lang="en" sz="1600" dirty="0">
                <a:solidFill>
                  <a:schemeClr val="dk1"/>
                </a:solidFill>
              </a:rPr>
              <a:t>•</a:t>
            </a:r>
            <a:r>
              <a:rPr lang="en" sz="1600" dirty="0">
                <a:solidFill>
                  <a:schemeClr val="dk1"/>
                </a:solidFill>
                <a:latin typeface="Calibri"/>
                <a:ea typeface="Calibri"/>
                <a:cs typeface="Calibri"/>
                <a:sym typeface="Calibri"/>
              </a:rPr>
              <a:t>Exit Channel Pre Weir</a:t>
            </a:r>
          </a:p>
          <a:p>
            <a:pPr marL="0" lvl="0" indent="0" rtl="0">
              <a:lnSpc>
                <a:spcPct val="115000"/>
              </a:lnSpc>
              <a:spcBef>
                <a:spcPts val="0"/>
              </a:spcBef>
              <a:buNone/>
            </a:pPr>
            <a:r>
              <a:rPr lang="en" sz="1600" dirty="0">
                <a:solidFill>
                  <a:schemeClr val="dk1"/>
                </a:solidFill>
                <a:latin typeface="Calibri"/>
                <a:ea typeface="Calibri"/>
                <a:cs typeface="Calibri"/>
                <a:sym typeface="Calibri"/>
              </a:rPr>
              <a:t>   - width of channel constrained by minimum channel width (15cm)</a:t>
            </a:r>
          </a:p>
          <a:p>
            <a:pPr marL="0" lvl="0" indent="0" rtl="0">
              <a:lnSpc>
                <a:spcPct val="115000"/>
              </a:lnSpc>
              <a:spcBef>
                <a:spcPts val="0"/>
              </a:spcBef>
              <a:buNone/>
            </a:pPr>
            <a:r>
              <a:rPr lang="en" sz="1600" dirty="0">
                <a:solidFill>
                  <a:schemeClr val="dk1"/>
                </a:solidFill>
              </a:rPr>
              <a:t>•</a:t>
            </a:r>
            <a:r>
              <a:rPr lang="en" sz="1600" dirty="0">
                <a:solidFill>
                  <a:schemeClr val="dk1"/>
                </a:solidFill>
                <a:latin typeface="Calibri"/>
                <a:ea typeface="Calibri"/>
                <a:cs typeface="Calibri"/>
                <a:sym typeface="Calibri"/>
              </a:rPr>
              <a:t> Exit Channel Post Weir</a:t>
            </a:r>
          </a:p>
          <a:p>
            <a:pPr marL="0" lvl="0" indent="0" rtl="0">
              <a:lnSpc>
                <a:spcPct val="115000"/>
              </a:lnSpc>
              <a:spcBef>
                <a:spcPts val="0"/>
              </a:spcBef>
              <a:buNone/>
            </a:pPr>
            <a:r>
              <a:rPr lang="en" sz="1600" dirty="0">
                <a:solidFill>
                  <a:schemeClr val="dk1"/>
                </a:solidFill>
                <a:latin typeface="Calibri"/>
                <a:ea typeface="Calibri"/>
                <a:cs typeface="Calibri"/>
                <a:sym typeface="Calibri"/>
              </a:rPr>
              <a:t>   -width of channel constrained by </a:t>
            </a:r>
            <a:r>
              <a:rPr lang="en" sz="1600" dirty="0" err="1">
                <a:solidFill>
                  <a:schemeClr val="dk1"/>
                </a:solidFill>
                <a:latin typeface="Calibri"/>
                <a:ea typeface="Calibri"/>
                <a:cs typeface="Calibri"/>
                <a:sym typeface="Calibri"/>
              </a:rPr>
              <a:t>headloss</a:t>
            </a:r>
            <a:r>
              <a:rPr lang="en" sz="1600" dirty="0">
                <a:solidFill>
                  <a:schemeClr val="dk1"/>
                </a:solidFill>
                <a:latin typeface="Calibri"/>
                <a:ea typeface="Calibri"/>
                <a:cs typeface="Calibri"/>
                <a:sym typeface="Calibri"/>
              </a:rPr>
              <a:t> in inlet channel </a:t>
            </a:r>
          </a:p>
          <a:p>
            <a:pPr marL="0" lvl="0" indent="0" rtl="0">
              <a:lnSpc>
                <a:spcPct val="115000"/>
              </a:lnSpc>
              <a:spcBef>
                <a:spcPts val="0"/>
              </a:spcBef>
              <a:buNone/>
            </a:pPr>
            <a:endParaRPr sz="1600" dirty="0">
              <a:solidFill>
                <a:schemeClr val="dk1"/>
              </a:solidFill>
            </a:endParaRPr>
          </a:p>
          <a:p>
            <a:pPr marL="0" lvl="0" indent="0" rtl="0">
              <a:lnSpc>
                <a:spcPct val="115000"/>
              </a:lnSpc>
              <a:spcBef>
                <a:spcPts val="0"/>
              </a:spcBef>
              <a:buNone/>
            </a:pPr>
            <a:r>
              <a:rPr lang="en" sz="1600" dirty="0">
                <a:solidFill>
                  <a:schemeClr val="dk1"/>
                </a:solidFill>
                <a:latin typeface="Calibri"/>
                <a:ea typeface="Calibri"/>
                <a:cs typeface="Calibri"/>
                <a:sym typeface="Calibri"/>
              </a:rPr>
              <a:t>   </a:t>
            </a:r>
          </a:p>
        </p:txBody>
      </p:sp>
      <p:pic>
        <p:nvPicPr>
          <p:cNvPr id="167" name="Shape 167"/>
          <p:cNvPicPr preferRelativeResize="0"/>
          <p:nvPr/>
        </p:nvPicPr>
        <p:blipFill>
          <a:blip r:embed="rId3">
            <a:alphaModFix/>
          </a:blip>
          <a:stretch>
            <a:fillRect/>
          </a:stretch>
        </p:blipFill>
        <p:spPr>
          <a:xfrm>
            <a:off x="2024750" y="3037000"/>
            <a:ext cx="6958926" cy="2039700"/>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7886700" cy="599992"/>
          </a:xfrm>
        </p:spPr>
        <p:txBody>
          <a:bodyPr>
            <a:normAutofit fontScale="90000"/>
          </a:bodyPr>
          <a:lstStyle/>
          <a:p>
            <a:r>
              <a:rPr lang="en-US" dirty="0" smtClean="0"/>
              <a:t>Design Algorithm</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8426335"/>
              </p:ext>
            </p:extLst>
          </p:nvPr>
        </p:nvGraphicFramePr>
        <p:xfrm>
          <a:off x="628650" y="910829"/>
          <a:ext cx="7886700" cy="37218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Oval 5"/>
          <p:cNvSpPr/>
          <p:nvPr/>
        </p:nvSpPr>
        <p:spPr>
          <a:xfrm>
            <a:off x="2306538" y="964407"/>
            <a:ext cx="675084" cy="675084"/>
          </a:xfrm>
          <a:prstGeom prst="ellipse">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050" dirty="0"/>
              <a:t>Flow rate</a:t>
            </a:r>
          </a:p>
        </p:txBody>
      </p:sp>
      <p:sp>
        <p:nvSpPr>
          <p:cNvPr id="10" name="Rounded Rectangle 9"/>
          <p:cNvSpPr/>
          <p:nvPr/>
        </p:nvSpPr>
        <p:spPr>
          <a:xfrm>
            <a:off x="1775222" y="3539729"/>
            <a:ext cx="2523530" cy="1092994"/>
          </a:xfrm>
          <a:prstGeom prst="round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050"/>
          </a:p>
        </p:txBody>
      </p:sp>
      <p:sp>
        <p:nvSpPr>
          <p:cNvPr id="11" name="TextBox 10"/>
          <p:cNvSpPr txBox="1"/>
          <p:nvPr/>
        </p:nvSpPr>
        <p:spPr>
          <a:xfrm>
            <a:off x="60722" y="3913100"/>
            <a:ext cx="1714500" cy="369332"/>
          </a:xfrm>
          <a:prstGeom prst="rect">
            <a:avLst/>
          </a:prstGeom>
          <a:noFill/>
        </p:spPr>
        <p:txBody>
          <a:bodyPr wrap="square" rtlCol="0">
            <a:spAutoFit/>
          </a:bodyPr>
          <a:lstStyle/>
          <a:p>
            <a:r>
              <a:rPr lang="en-US" sz="1800" dirty="0"/>
              <a:t>1% Inspiration</a:t>
            </a:r>
          </a:p>
        </p:txBody>
      </p:sp>
      <p:sp>
        <p:nvSpPr>
          <p:cNvPr id="15" name="U-Turn Arrow 14"/>
          <p:cNvSpPr/>
          <p:nvPr/>
        </p:nvSpPr>
        <p:spPr>
          <a:xfrm>
            <a:off x="821532" y="2584363"/>
            <a:ext cx="1589485" cy="1189434"/>
          </a:xfrm>
          <a:prstGeom prst="uturnArrow">
            <a:avLst>
              <a:gd name="adj1" fmla="val 13710"/>
              <a:gd name="adj2" fmla="val 25000"/>
              <a:gd name="adj3" fmla="val 15323"/>
              <a:gd name="adj4" fmla="val 42742"/>
              <a:gd name="adj5" fmla="val 72581"/>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50">
              <a:solidFill>
                <a:schemeClr val="tx1"/>
              </a:solidFill>
            </a:endParaRPr>
          </a:p>
        </p:txBody>
      </p:sp>
      <p:sp>
        <p:nvSpPr>
          <p:cNvPr id="17" name="TextBox 16"/>
          <p:cNvSpPr txBox="1"/>
          <p:nvPr/>
        </p:nvSpPr>
        <p:spPr>
          <a:xfrm>
            <a:off x="60722" y="4225528"/>
            <a:ext cx="1714500" cy="646331"/>
          </a:xfrm>
          <a:prstGeom prst="rect">
            <a:avLst/>
          </a:prstGeom>
          <a:noFill/>
        </p:spPr>
        <p:txBody>
          <a:bodyPr wrap="square" rtlCol="0">
            <a:spAutoFit/>
          </a:bodyPr>
          <a:lstStyle/>
          <a:p>
            <a:r>
              <a:rPr lang="en-US" sz="1800" dirty="0"/>
              <a:t>99% Perspiration</a:t>
            </a:r>
          </a:p>
        </p:txBody>
      </p:sp>
      <p:sp>
        <p:nvSpPr>
          <p:cNvPr id="18" name="Right Arrow 17"/>
          <p:cNvSpPr/>
          <p:nvPr/>
        </p:nvSpPr>
        <p:spPr>
          <a:xfrm>
            <a:off x="4382692" y="3913100"/>
            <a:ext cx="483989" cy="233847"/>
          </a:xfrm>
          <a:prstGeom prst="rightArrow">
            <a:avLst/>
          </a:prstGeom>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1050"/>
          </a:p>
        </p:txBody>
      </p:sp>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93274" y="964408"/>
            <a:ext cx="922076" cy="3631322"/>
          </a:xfrm>
          <a:prstGeom prst="rect">
            <a:avLst/>
          </a:prstGeom>
        </p:spPr>
      </p:pic>
      <p:pic>
        <p:nvPicPr>
          <p:cNvPr id="20" name="Picture 1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866681" y="3045516"/>
            <a:ext cx="2016967" cy="639365"/>
          </a:xfrm>
          <a:prstGeom prst="rect">
            <a:avLst/>
          </a:prstGeom>
        </p:spPr>
      </p:pic>
      <p:sp>
        <p:nvSpPr>
          <p:cNvPr id="22" name="TextBox 21"/>
          <p:cNvSpPr txBox="1"/>
          <p:nvPr/>
        </p:nvSpPr>
        <p:spPr>
          <a:xfrm>
            <a:off x="5576308" y="3754532"/>
            <a:ext cx="1383482" cy="415498"/>
          </a:xfrm>
          <a:prstGeom prst="rect">
            <a:avLst/>
          </a:prstGeom>
          <a:noFill/>
        </p:spPr>
        <p:txBody>
          <a:bodyPr wrap="square" rtlCol="0">
            <a:spAutoFit/>
          </a:bodyPr>
          <a:lstStyle/>
          <a:p>
            <a:r>
              <a:rPr lang="en-US" sz="2100" dirty="0"/>
              <a:t>Or</a:t>
            </a:r>
          </a:p>
        </p:txBody>
      </p:sp>
      <p:sp>
        <p:nvSpPr>
          <p:cNvPr id="23" name="Right Arrow 22"/>
          <p:cNvSpPr/>
          <p:nvPr/>
        </p:nvSpPr>
        <p:spPr>
          <a:xfrm>
            <a:off x="6957480" y="3785462"/>
            <a:ext cx="483989" cy="233847"/>
          </a:xfrm>
          <a:prstGeom prst="rightArrow">
            <a:avLst/>
          </a:prstGeom>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1050"/>
          </a:p>
        </p:txBody>
      </p:sp>
      <p:pic>
        <p:nvPicPr>
          <p:cNvPr id="3" name="Picture 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866680" y="4159588"/>
            <a:ext cx="1929962" cy="778210"/>
          </a:xfrm>
          <a:prstGeom prst="rect">
            <a:avLst/>
          </a:prstGeom>
        </p:spPr>
      </p:pic>
    </p:spTree>
    <p:extLst>
      <p:ext uri="{BB962C8B-B14F-4D97-AF65-F5344CB8AC3E}">
        <p14:creationId xmlns:p14="http://schemas.microsoft.com/office/powerpoint/2010/main" val="3443703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5"/>
            <a:ext cx="7886700" cy="775749"/>
          </a:xfrm>
        </p:spPr>
        <p:txBody>
          <a:bodyPr>
            <a:normAutofit/>
          </a:bodyPr>
          <a:lstStyle/>
          <a:p>
            <a:r>
              <a:rPr lang="en-US" dirty="0" smtClean="0"/>
              <a:t>Design Algorithm--Inlet Channels</a:t>
            </a:r>
            <a:endParaRPr lang="en-US" dirty="0"/>
          </a:p>
        </p:txBody>
      </p:sp>
      <p:sp>
        <p:nvSpPr>
          <p:cNvPr id="11" name="Content Placeholder 10"/>
          <p:cNvSpPr>
            <a:spLocks noGrp="1"/>
          </p:cNvSpPr>
          <p:nvPr>
            <p:ph idx="1"/>
          </p:nvPr>
        </p:nvSpPr>
        <p:spPr>
          <a:xfrm>
            <a:off x="5604273" y="1275160"/>
            <a:ext cx="2911078" cy="3357563"/>
          </a:xfrm>
        </p:spPr>
        <p:txBody>
          <a:bodyPr>
            <a:normAutofit fontScale="25000" lnSpcReduction="20000"/>
          </a:bodyPr>
          <a:lstStyle/>
          <a:p>
            <a:r>
              <a:rPr lang="en-US" sz="4800" b="1" dirty="0">
                <a:solidFill>
                  <a:schemeClr val="tx1"/>
                </a:solidFill>
              </a:rPr>
              <a:t>Length</a:t>
            </a:r>
            <a:r>
              <a:rPr lang="en-US" sz="4800" dirty="0">
                <a:solidFill>
                  <a:schemeClr val="tx1"/>
                </a:solidFill>
              </a:rPr>
              <a:t> of the channels </a:t>
            </a:r>
          </a:p>
          <a:p>
            <a:r>
              <a:rPr lang="en-US" sz="4800" b="1" dirty="0" err="1">
                <a:solidFill>
                  <a:schemeClr val="tx1"/>
                </a:solidFill>
              </a:rPr>
              <a:t>Headloss</a:t>
            </a:r>
            <a:r>
              <a:rPr lang="en-US" sz="4800" b="1" dirty="0">
                <a:solidFill>
                  <a:schemeClr val="tx1"/>
                </a:solidFill>
              </a:rPr>
              <a:t> </a:t>
            </a:r>
            <a:r>
              <a:rPr lang="en-US" sz="4800" dirty="0">
                <a:solidFill>
                  <a:schemeClr val="tx1"/>
                </a:solidFill>
              </a:rPr>
              <a:t>of the Inlet channel pre weir </a:t>
            </a:r>
          </a:p>
          <a:p>
            <a:r>
              <a:rPr lang="en-US" sz="4800" b="1" dirty="0">
                <a:solidFill>
                  <a:schemeClr val="tx1"/>
                </a:solidFill>
              </a:rPr>
              <a:t>Width </a:t>
            </a:r>
            <a:r>
              <a:rPr lang="en-US" sz="4800" dirty="0">
                <a:solidFill>
                  <a:schemeClr val="tx1"/>
                </a:solidFill>
              </a:rPr>
              <a:t>of the Inlet channel pre weir (surface elevation change)</a:t>
            </a:r>
          </a:p>
          <a:p>
            <a:endParaRPr lang="en-US" sz="4800" dirty="0">
              <a:solidFill>
                <a:schemeClr val="tx1"/>
              </a:solidFill>
            </a:endParaRPr>
          </a:p>
          <a:p>
            <a:endParaRPr lang="en-US" sz="4800" dirty="0">
              <a:solidFill>
                <a:schemeClr val="tx1"/>
              </a:solidFill>
            </a:endParaRPr>
          </a:p>
          <a:p>
            <a:endParaRPr lang="en-US" sz="4800" dirty="0">
              <a:solidFill>
                <a:schemeClr val="tx1"/>
              </a:solidFill>
            </a:endParaRPr>
          </a:p>
          <a:p>
            <a:r>
              <a:rPr lang="en-US" sz="4800" b="1" dirty="0">
                <a:solidFill>
                  <a:schemeClr val="tx1"/>
                </a:solidFill>
              </a:rPr>
              <a:t>Height</a:t>
            </a:r>
            <a:r>
              <a:rPr lang="en-US" sz="4800" dirty="0">
                <a:solidFill>
                  <a:schemeClr val="tx1"/>
                </a:solidFill>
              </a:rPr>
              <a:t> of the inlet channels</a:t>
            </a:r>
          </a:p>
          <a:p>
            <a:r>
              <a:rPr lang="en-US" sz="4800" b="1" dirty="0">
                <a:solidFill>
                  <a:schemeClr val="tx1"/>
                </a:solidFill>
              </a:rPr>
              <a:t>Width</a:t>
            </a:r>
            <a:r>
              <a:rPr lang="en-US" sz="4800" dirty="0">
                <a:solidFill>
                  <a:schemeClr val="tx1"/>
                </a:solidFill>
              </a:rPr>
              <a:t> of the inlet channel post weir</a:t>
            </a:r>
          </a:p>
          <a:p>
            <a:r>
              <a:rPr lang="en-US" sz="4800" dirty="0">
                <a:solidFill>
                  <a:schemeClr val="tx1"/>
                </a:solidFill>
              </a:rPr>
              <a:t>Select </a:t>
            </a:r>
            <a:r>
              <a:rPr lang="en-US" sz="4800" b="1" dirty="0">
                <a:solidFill>
                  <a:schemeClr val="tx1"/>
                </a:solidFill>
              </a:rPr>
              <a:t>drain pipe</a:t>
            </a:r>
          </a:p>
          <a:p>
            <a:endParaRPr lang="en-US" sz="15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6380" y="2493712"/>
            <a:ext cx="2526863" cy="106052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60" y="1275160"/>
            <a:ext cx="5205413" cy="3144797"/>
          </a:xfrm>
          <a:prstGeom prst="rect">
            <a:avLst/>
          </a:prstGeom>
        </p:spPr>
      </p:pic>
      <p:sp>
        <p:nvSpPr>
          <p:cNvPr id="12" name="Oval 11"/>
          <p:cNvSpPr/>
          <p:nvPr/>
        </p:nvSpPr>
        <p:spPr>
          <a:xfrm>
            <a:off x="1360885" y="1468042"/>
            <a:ext cx="460772" cy="2443163"/>
          </a:xfrm>
          <a:prstGeom prst="ellipse">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sz="1050"/>
          </a:p>
        </p:txBody>
      </p:sp>
      <p:sp>
        <p:nvSpPr>
          <p:cNvPr id="13" name="Oval 12"/>
          <p:cNvSpPr/>
          <p:nvPr/>
        </p:nvSpPr>
        <p:spPr>
          <a:xfrm>
            <a:off x="1516261" y="3554238"/>
            <a:ext cx="948333" cy="549848"/>
          </a:xfrm>
          <a:prstGeom prst="ellipse">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sz="1050"/>
          </a:p>
        </p:txBody>
      </p:sp>
      <p:sp>
        <p:nvSpPr>
          <p:cNvPr id="14" name="Oval 13"/>
          <p:cNvSpPr/>
          <p:nvPr/>
        </p:nvSpPr>
        <p:spPr>
          <a:xfrm>
            <a:off x="2619970" y="3554238"/>
            <a:ext cx="835819" cy="517163"/>
          </a:xfrm>
          <a:prstGeom prst="ellipse">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sz="1050"/>
          </a:p>
        </p:txBody>
      </p:sp>
    </p:spTree>
    <p:extLst>
      <p:ext uri="{BB962C8B-B14F-4D97-AF65-F5344CB8AC3E}">
        <p14:creationId xmlns:p14="http://schemas.microsoft.com/office/powerpoint/2010/main" val="2566980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5"/>
          <p:cNvPicPr>
            <a:picLocks noChangeAspect="1"/>
          </p:cNvPicPr>
          <p:nvPr/>
        </p:nvPicPr>
        <p:blipFill rotWithShape="1">
          <a:blip r:embed="rId2">
            <a:extLst>
              <a:ext uri="{28A0092B-C50C-407E-A947-70E740481C1C}">
                <a14:useLocalDpi xmlns:a14="http://schemas.microsoft.com/office/drawing/2010/main" val="0"/>
              </a:ext>
            </a:extLst>
          </a:blip>
          <a:srcRect l="8331" r="3411" b="2"/>
          <a:stretch/>
        </p:blipFill>
        <p:spPr>
          <a:xfrm>
            <a:off x="628650" y="1428211"/>
            <a:ext cx="4674870" cy="3204511"/>
          </a:xfrm>
          <a:prstGeom prst="rect">
            <a:avLst/>
          </a:prstGeom>
        </p:spPr>
      </p:pic>
      <p:sp>
        <p:nvSpPr>
          <p:cNvPr id="2" name="Title 1"/>
          <p:cNvSpPr>
            <a:spLocks noGrp="1"/>
          </p:cNvSpPr>
          <p:nvPr>
            <p:ph type="title"/>
          </p:nvPr>
        </p:nvSpPr>
        <p:spPr>
          <a:xfrm>
            <a:off x="628650" y="273845"/>
            <a:ext cx="7886700" cy="775749"/>
          </a:xfrm>
        </p:spPr>
        <p:txBody>
          <a:bodyPr>
            <a:normAutofit/>
          </a:bodyPr>
          <a:lstStyle/>
          <a:p>
            <a:r>
              <a:rPr lang="en-US" dirty="0" smtClean="0"/>
              <a:t>Design Algorithm--Exit Channels</a:t>
            </a:r>
            <a:endParaRPr lang="en-US" dirty="0"/>
          </a:p>
        </p:txBody>
      </p:sp>
      <p:sp>
        <p:nvSpPr>
          <p:cNvPr id="11" name="Content Placeholder 10"/>
          <p:cNvSpPr>
            <a:spLocks noGrp="1"/>
          </p:cNvSpPr>
          <p:nvPr>
            <p:ph idx="1"/>
          </p:nvPr>
        </p:nvSpPr>
        <p:spPr>
          <a:xfrm>
            <a:off x="5604272" y="1869284"/>
            <a:ext cx="2911078" cy="3357563"/>
          </a:xfrm>
        </p:spPr>
        <p:txBody>
          <a:bodyPr>
            <a:normAutofit/>
          </a:bodyPr>
          <a:lstStyle/>
          <a:p>
            <a:r>
              <a:rPr lang="en-US" sz="1600" b="1" dirty="0">
                <a:solidFill>
                  <a:schemeClr val="tx1"/>
                </a:solidFill>
              </a:rPr>
              <a:t>Height</a:t>
            </a:r>
            <a:r>
              <a:rPr lang="en-US" sz="1600" dirty="0">
                <a:solidFill>
                  <a:schemeClr val="tx1"/>
                </a:solidFill>
              </a:rPr>
              <a:t> of the exit weir </a:t>
            </a:r>
          </a:p>
          <a:p>
            <a:r>
              <a:rPr lang="en-US" sz="1600" b="1" dirty="0">
                <a:solidFill>
                  <a:schemeClr val="tx1"/>
                </a:solidFill>
              </a:rPr>
              <a:t>Width </a:t>
            </a:r>
            <a:r>
              <a:rPr lang="en-US" sz="1600" dirty="0">
                <a:solidFill>
                  <a:schemeClr val="tx1"/>
                </a:solidFill>
              </a:rPr>
              <a:t>of the Exit channel pre weir</a:t>
            </a:r>
          </a:p>
          <a:p>
            <a:r>
              <a:rPr lang="en-US" sz="1600" b="1" dirty="0">
                <a:solidFill>
                  <a:schemeClr val="tx1"/>
                </a:solidFill>
              </a:rPr>
              <a:t>Width </a:t>
            </a:r>
            <a:r>
              <a:rPr lang="en-US" sz="1600" dirty="0">
                <a:solidFill>
                  <a:schemeClr val="tx1"/>
                </a:solidFill>
              </a:rPr>
              <a:t>of the exit channel post weir</a:t>
            </a:r>
          </a:p>
          <a:p>
            <a:r>
              <a:rPr lang="en-US" sz="1600" b="1" dirty="0">
                <a:solidFill>
                  <a:schemeClr val="tx1"/>
                </a:solidFill>
              </a:rPr>
              <a:t>Width</a:t>
            </a:r>
            <a:r>
              <a:rPr lang="en-US" sz="1600" dirty="0">
                <a:solidFill>
                  <a:schemeClr val="tx1"/>
                </a:solidFill>
              </a:rPr>
              <a:t> of the drain box</a:t>
            </a:r>
          </a:p>
          <a:p>
            <a:endParaRPr lang="en-US" sz="1500" dirty="0"/>
          </a:p>
          <a:p>
            <a:endParaRPr lang="en-US" sz="1500" dirty="0"/>
          </a:p>
          <a:p>
            <a:endParaRPr lang="en-US" sz="1500" dirty="0"/>
          </a:p>
          <a:p>
            <a:endParaRPr lang="en-US" sz="1500" dirty="0"/>
          </a:p>
        </p:txBody>
      </p:sp>
      <p:sp>
        <p:nvSpPr>
          <p:cNvPr id="5" name="Oval 4"/>
          <p:cNvSpPr/>
          <p:nvPr/>
        </p:nvSpPr>
        <p:spPr>
          <a:xfrm>
            <a:off x="4211241" y="2271713"/>
            <a:ext cx="300038" cy="1960960"/>
          </a:xfrm>
          <a:prstGeom prst="ellipse">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sz="1050"/>
          </a:p>
        </p:txBody>
      </p:sp>
      <p:sp>
        <p:nvSpPr>
          <p:cNvPr id="6" name="Oval 5"/>
          <p:cNvSpPr/>
          <p:nvPr/>
        </p:nvSpPr>
        <p:spPr>
          <a:xfrm>
            <a:off x="3332918" y="3753823"/>
            <a:ext cx="835819" cy="517163"/>
          </a:xfrm>
          <a:prstGeom prst="ellipse">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sz="1050"/>
          </a:p>
        </p:txBody>
      </p:sp>
      <p:sp>
        <p:nvSpPr>
          <p:cNvPr id="7" name="Oval 6"/>
          <p:cNvSpPr/>
          <p:nvPr/>
        </p:nvSpPr>
        <p:spPr>
          <a:xfrm>
            <a:off x="4361260" y="3823962"/>
            <a:ext cx="696515" cy="447024"/>
          </a:xfrm>
          <a:prstGeom prst="ellipse">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sz="1050"/>
          </a:p>
        </p:txBody>
      </p:sp>
    </p:spTree>
    <p:extLst>
      <p:ext uri="{BB962C8B-B14F-4D97-AF65-F5344CB8AC3E}">
        <p14:creationId xmlns:p14="http://schemas.microsoft.com/office/powerpoint/2010/main" val="39003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marL="0" lvl="0" indent="0" rtl="0">
              <a:spcBef>
                <a:spcPts val="0"/>
              </a:spcBef>
              <a:buNone/>
            </a:pPr>
            <a:r>
              <a:rPr lang="en" b="1"/>
              <a:t>Conclusion</a:t>
            </a:r>
          </a:p>
          <a:p>
            <a:pPr marL="0" lvl="0" indent="0" rtl="0">
              <a:spcBef>
                <a:spcPts val="0"/>
              </a:spcBef>
              <a:buNone/>
            </a:pPr>
            <a:endParaRPr/>
          </a:p>
        </p:txBody>
      </p:sp>
      <p:sp>
        <p:nvSpPr>
          <p:cNvPr id="224" name="Shape 224"/>
          <p:cNvSpPr txBox="1">
            <a:spLocks noGrp="1"/>
          </p:cNvSpPr>
          <p:nvPr>
            <p:ph type="body" idx="1"/>
          </p:nvPr>
        </p:nvSpPr>
        <p:spPr>
          <a:xfrm rot="-5400000">
            <a:off x="235500" y="1304875"/>
            <a:ext cx="1304700" cy="558300"/>
          </a:xfrm>
          <a:prstGeom prst="rect">
            <a:avLst/>
          </a:prstGeom>
        </p:spPr>
        <p:txBody>
          <a:bodyPr wrap="square" lIns="91425" tIns="91425" rIns="91425" bIns="91425" anchor="t" anchorCtr="0">
            <a:noAutofit/>
          </a:bodyPr>
          <a:lstStyle/>
          <a:p>
            <a:pPr marL="0" lvl="0" indent="0" rtl="0">
              <a:spcBef>
                <a:spcPts val="0"/>
              </a:spcBef>
              <a:buNone/>
            </a:pPr>
            <a:r>
              <a:rPr lang="en" sz="1400"/>
              <a:t>Total width </a:t>
            </a:r>
          </a:p>
        </p:txBody>
      </p:sp>
      <p:pic>
        <p:nvPicPr>
          <p:cNvPr id="225" name="Shape 225"/>
          <p:cNvPicPr preferRelativeResize="0"/>
          <p:nvPr/>
        </p:nvPicPr>
        <p:blipFill>
          <a:blip r:embed="rId3">
            <a:alphaModFix/>
          </a:blip>
          <a:stretch>
            <a:fillRect/>
          </a:stretch>
        </p:blipFill>
        <p:spPr>
          <a:xfrm>
            <a:off x="1478450" y="1117375"/>
            <a:ext cx="4052574" cy="1286200"/>
          </a:xfrm>
          <a:prstGeom prst="rect">
            <a:avLst/>
          </a:prstGeom>
          <a:noFill/>
          <a:ln>
            <a:noFill/>
          </a:ln>
        </p:spPr>
      </p:pic>
      <p:cxnSp>
        <p:nvCxnSpPr>
          <p:cNvPr id="226" name="Shape 226"/>
          <p:cNvCxnSpPr/>
          <p:nvPr/>
        </p:nvCxnSpPr>
        <p:spPr>
          <a:xfrm>
            <a:off x="986250" y="1224650"/>
            <a:ext cx="352800" cy="0"/>
          </a:xfrm>
          <a:prstGeom prst="straightConnector1">
            <a:avLst/>
          </a:prstGeom>
          <a:noFill/>
          <a:ln w="9525" cap="flat" cmpd="sng">
            <a:solidFill>
              <a:schemeClr val="dk2"/>
            </a:solidFill>
            <a:prstDash val="solid"/>
            <a:round/>
            <a:headEnd type="none" w="lg" len="lg"/>
            <a:tailEnd type="none" w="lg" len="lg"/>
          </a:ln>
        </p:spPr>
      </p:cxnSp>
      <p:cxnSp>
        <p:nvCxnSpPr>
          <p:cNvPr id="227" name="Shape 227"/>
          <p:cNvCxnSpPr/>
          <p:nvPr/>
        </p:nvCxnSpPr>
        <p:spPr>
          <a:xfrm>
            <a:off x="986250" y="2291450"/>
            <a:ext cx="352800" cy="0"/>
          </a:xfrm>
          <a:prstGeom prst="straightConnector1">
            <a:avLst/>
          </a:prstGeom>
          <a:noFill/>
          <a:ln w="9525" cap="flat" cmpd="sng">
            <a:solidFill>
              <a:schemeClr val="dk2"/>
            </a:solidFill>
            <a:prstDash val="solid"/>
            <a:round/>
            <a:headEnd type="none" w="lg" len="lg"/>
            <a:tailEnd type="none" w="lg" len="lg"/>
          </a:ln>
        </p:spPr>
      </p:cxnSp>
      <p:cxnSp>
        <p:nvCxnSpPr>
          <p:cNvPr id="228" name="Shape 228"/>
          <p:cNvCxnSpPr/>
          <p:nvPr/>
        </p:nvCxnSpPr>
        <p:spPr>
          <a:xfrm rot="10800000">
            <a:off x="1162600" y="1256075"/>
            <a:ext cx="0" cy="470400"/>
          </a:xfrm>
          <a:prstGeom prst="straightConnector1">
            <a:avLst/>
          </a:prstGeom>
          <a:noFill/>
          <a:ln w="9525" cap="flat" cmpd="sng">
            <a:solidFill>
              <a:schemeClr val="dk2"/>
            </a:solidFill>
            <a:prstDash val="solid"/>
            <a:round/>
            <a:headEnd type="none" w="lg" len="lg"/>
            <a:tailEnd type="triangle" w="lg" len="lg"/>
          </a:ln>
        </p:spPr>
      </p:cxnSp>
      <p:cxnSp>
        <p:nvCxnSpPr>
          <p:cNvPr id="229" name="Shape 229"/>
          <p:cNvCxnSpPr/>
          <p:nvPr/>
        </p:nvCxnSpPr>
        <p:spPr>
          <a:xfrm>
            <a:off x="1162600" y="1726475"/>
            <a:ext cx="0" cy="558300"/>
          </a:xfrm>
          <a:prstGeom prst="straightConnector1">
            <a:avLst/>
          </a:prstGeom>
          <a:noFill/>
          <a:ln w="9525" cap="flat" cmpd="sng">
            <a:solidFill>
              <a:schemeClr val="dk2"/>
            </a:solidFill>
            <a:prstDash val="solid"/>
            <a:round/>
            <a:headEnd type="none" w="lg" len="lg"/>
            <a:tailEnd type="triangle" w="lg" len="lg"/>
          </a:ln>
        </p:spPr>
      </p:cxnSp>
      <p:sp>
        <p:nvSpPr>
          <p:cNvPr id="230" name="Shape 230"/>
          <p:cNvSpPr txBox="1">
            <a:spLocks noGrp="1"/>
          </p:cNvSpPr>
          <p:nvPr>
            <p:ph type="body" idx="1"/>
          </p:nvPr>
        </p:nvSpPr>
        <p:spPr>
          <a:xfrm>
            <a:off x="6693975" y="1293050"/>
            <a:ext cx="1496400" cy="805800"/>
          </a:xfrm>
          <a:prstGeom prst="rect">
            <a:avLst/>
          </a:prstGeom>
        </p:spPr>
        <p:txBody>
          <a:bodyPr wrap="square" lIns="91425" tIns="91425" rIns="91425" bIns="91425" anchor="t" anchorCtr="0">
            <a:noAutofit/>
          </a:bodyPr>
          <a:lstStyle/>
          <a:p>
            <a:pPr marL="0" lvl="0" indent="0" rtl="0">
              <a:spcBef>
                <a:spcPts val="0"/>
              </a:spcBef>
              <a:buNone/>
            </a:pPr>
            <a:r>
              <a:rPr lang="en" sz="1400"/>
              <a:t>Construction Cost</a:t>
            </a:r>
          </a:p>
        </p:txBody>
      </p:sp>
      <p:sp>
        <p:nvSpPr>
          <p:cNvPr id="231" name="Shape 231"/>
          <p:cNvSpPr txBox="1">
            <a:spLocks noGrp="1"/>
          </p:cNvSpPr>
          <p:nvPr>
            <p:ph type="body" idx="1"/>
          </p:nvPr>
        </p:nvSpPr>
        <p:spPr>
          <a:xfrm>
            <a:off x="5932725" y="1389825"/>
            <a:ext cx="1376700" cy="741300"/>
          </a:xfrm>
          <a:prstGeom prst="rect">
            <a:avLst/>
          </a:prstGeom>
        </p:spPr>
        <p:txBody>
          <a:bodyPr wrap="square" lIns="91425" tIns="91425" rIns="91425" bIns="91425" anchor="t" anchorCtr="0">
            <a:noAutofit/>
          </a:bodyPr>
          <a:lstStyle/>
          <a:p>
            <a:pPr marL="0" lvl="0" indent="0" rtl="0">
              <a:spcBef>
                <a:spcPts val="0"/>
              </a:spcBef>
              <a:buNone/>
            </a:pPr>
            <a:r>
              <a:rPr lang="en" sz="1400"/>
              <a:t>&lt;---&gt;</a:t>
            </a:r>
          </a:p>
        </p:txBody>
      </p:sp>
      <p:graphicFrame>
        <p:nvGraphicFramePr>
          <p:cNvPr id="232" name="Shape 232"/>
          <p:cNvGraphicFramePr/>
          <p:nvPr/>
        </p:nvGraphicFramePr>
        <p:xfrm>
          <a:off x="1138650" y="3223250"/>
          <a:ext cx="5296975" cy="1574800"/>
        </p:xfrm>
        <a:graphic>
          <a:graphicData uri="http://schemas.openxmlformats.org/drawingml/2006/table">
            <a:tbl>
              <a:tblPr>
                <a:noFill/>
                <a:tableStyleId>{B91F954F-2EBA-429E-9B85-0EB208D5EB92}</a:tableStyleId>
              </a:tblPr>
              <a:tblGrid>
                <a:gridCol w="1562100"/>
                <a:gridCol w="1695450"/>
                <a:gridCol w="2039425"/>
              </a:tblGrid>
              <a:tr h="0">
                <a:tc>
                  <a:txBody>
                    <a:bodyPr/>
                    <a:lstStyle/>
                    <a:p>
                      <a:pPr marL="0" lvl="0" indent="0" rtl="0">
                        <a:spcBef>
                          <a:spcPts val="0"/>
                        </a:spcBef>
                        <a:buNone/>
                      </a:pPr>
                      <a:r>
                        <a:rPr lang="en" b="1" i="1"/>
                        <a:t>Flow rate (L/s)</a:t>
                      </a:r>
                    </a:p>
                  </a:txBody>
                  <a:tcPr marL="63500" marR="63500" marT="63500" marB="63500"/>
                </a:tc>
                <a:tc>
                  <a:txBody>
                    <a:bodyPr/>
                    <a:lstStyle/>
                    <a:p>
                      <a:pPr marL="0" lvl="0" indent="0" rtl="0">
                        <a:spcBef>
                          <a:spcPts val="0"/>
                        </a:spcBef>
                        <a:buNone/>
                      </a:pPr>
                      <a:r>
                        <a:rPr lang="en" b="1" i="1"/>
                        <a:t>Number of Sed Tanks</a:t>
                      </a:r>
                    </a:p>
                  </a:txBody>
                  <a:tcPr marL="63500" marR="63500" marT="63500" marB="63500"/>
                </a:tc>
                <a:tc>
                  <a:txBody>
                    <a:bodyPr/>
                    <a:lstStyle/>
                    <a:p>
                      <a:pPr marL="0" lvl="0" indent="0" rtl="0">
                        <a:spcBef>
                          <a:spcPts val="0"/>
                        </a:spcBef>
                        <a:buNone/>
                      </a:pPr>
                      <a:r>
                        <a:rPr lang="en" b="1" i="1"/>
                        <a:t>Total Width (cm)</a:t>
                      </a:r>
                    </a:p>
                  </a:txBody>
                  <a:tcPr marL="63500" marR="63500" marT="63500" marB="63500"/>
                </a:tc>
              </a:tr>
              <a:tr h="0">
                <a:tc>
                  <a:txBody>
                    <a:bodyPr/>
                    <a:lstStyle/>
                    <a:p>
                      <a:pPr marL="0" lvl="0" indent="0" rtl="0">
                        <a:spcBef>
                          <a:spcPts val="0"/>
                        </a:spcBef>
                        <a:buNone/>
                      </a:pPr>
                      <a:r>
                        <a:rPr lang="en"/>
                        <a:t>24</a:t>
                      </a:r>
                    </a:p>
                  </a:txBody>
                  <a:tcPr marL="63500" marR="63500" marT="63500" marB="63500"/>
                </a:tc>
                <a:tc>
                  <a:txBody>
                    <a:bodyPr/>
                    <a:lstStyle/>
                    <a:p>
                      <a:pPr marL="0" lvl="0" indent="0" rtl="0">
                        <a:spcBef>
                          <a:spcPts val="0"/>
                        </a:spcBef>
                        <a:buNone/>
                      </a:pPr>
                      <a:r>
                        <a:rPr lang="en"/>
                        <a:t>4</a:t>
                      </a:r>
                    </a:p>
                  </a:txBody>
                  <a:tcPr marL="63500" marR="63500" marT="63500" marB="63500"/>
                </a:tc>
                <a:tc>
                  <a:txBody>
                    <a:bodyPr/>
                    <a:lstStyle/>
                    <a:p>
                      <a:pPr marL="0" lvl="0" indent="0" rtl="0">
                        <a:spcBef>
                          <a:spcPts val="0"/>
                        </a:spcBef>
                        <a:buNone/>
                      </a:pPr>
                      <a:r>
                        <a:rPr lang="en"/>
                        <a:t>92.77 cm</a:t>
                      </a:r>
                    </a:p>
                  </a:txBody>
                  <a:tcPr marL="63500" marR="63500" marT="63500" marB="63500"/>
                </a:tc>
              </a:tr>
              <a:tr h="0">
                <a:tc>
                  <a:txBody>
                    <a:bodyPr/>
                    <a:lstStyle/>
                    <a:p>
                      <a:pPr marL="0" lvl="0" indent="0" rtl="0">
                        <a:spcBef>
                          <a:spcPts val="0"/>
                        </a:spcBef>
                        <a:buNone/>
                      </a:pPr>
                      <a:r>
                        <a:rPr lang="en"/>
                        <a:t>36</a:t>
                      </a:r>
                    </a:p>
                  </a:txBody>
                  <a:tcPr marL="63500" marR="63500" marT="63500" marB="63500"/>
                </a:tc>
                <a:tc>
                  <a:txBody>
                    <a:bodyPr/>
                    <a:lstStyle/>
                    <a:p>
                      <a:pPr marL="0" lvl="0" indent="0" rtl="0">
                        <a:spcBef>
                          <a:spcPts val="0"/>
                        </a:spcBef>
                        <a:buNone/>
                      </a:pPr>
                      <a:r>
                        <a:rPr lang="en"/>
                        <a:t>6</a:t>
                      </a:r>
                    </a:p>
                  </a:txBody>
                  <a:tcPr marL="63500" marR="63500" marT="63500" marB="63500"/>
                </a:tc>
                <a:tc>
                  <a:txBody>
                    <a:bodyPr/>
                    <a:lstStyle/>
                    <a:p>
                      <a:pPr marL="0" lvl="0" indent="0" rtl="0">
                        <a:spcBef>
                          <a:spcPts val="0"/>
                        </a:spcBef>
                        <a:buNone/>
                      </a:pPr>
                      <a:r>
                        <a:rPr lang="en"/>
                        <a:t>109.3 cm</a:t>
                      </a:r>
                    </a:p>
                  </a:txBody>
                  <a:tcPr marL="63500" marR="63500" marT="63500" marB="63500"/>
                </a:tc>
              </a:tr>
              <a:tr h="0">
                <a:tc>
                  <a:txBody>
                    <a:bodyPr/>
                    <a:lstStyle/>
                    <a:p>
                      <a:pPr marL="0" lvl="0" indent="0" rtl="0">
                        <a:spcBef>
                          <a:spcPts val="0"/>
                        </a:spcBef>
                        <a:buNone/>
                      </a:pPr>
                      <a:r>
                        <a:rPr lang="en"/>
                        <a:t>60</a:t>
                      </a:r>
                    </a:p>
                  </a:txBody>
                  <a:tcPr marL="63500" marR="63500" marT="63500" marB="63500"/>
                </a:tc>
                <a:tc>
                  <a:txBody>
                    <a:bodyPr/>
                    <a:lstStyle/>
                    <a:p>
                      <a:pPr marL="0" lvl="0" indent="0" rtl="0">
                        <a:spcBef>
                          <a:spcPts val="0"/>
                        </a:spcBef>
                        <a:buNone/>
                      </a:pPr>
                      <a:r>
                        <a:rPr lang="en"/>
                        <a:t>6</a:t>
                      </a:r>
                    </a:p>
                  </a:txBody>
                  <a:tcPr marL="63500" marR="63500" marT="63500" marB="63500"/>
                </a:tc>
                <a:tc>
                  <a:txBody>
                    <a:bodyPr/>
                    <a:lstStyle/>
                    <a:p>
                      <a:pPr marL="0" lvl="0" indent="0" rtl="0">
                        <a:spcBef>
                          <a:spcPts val="0"/>
                        </a:spcBef>
                        <a:buNone/>
                      </a:pPr>
                      <a:r>
                        <a:rPr lang="en"/>
                        <a:t>128.3 cm</a:t>
                      </a:r>
                    </a:p>
                  </a:txBody>
                  <a:tcPr marL="63500" marR="63500" marT="63500" marB="63500"/>
                </a:tc>
              </a:tr>
            </a:tbl>
          </a:graphicData>
        </a:graphic>
      </p:graphicFrame>
      <p:sp>
        <p:nvSpPr>
          <p:cNvPr id="233" name="Shape 233"/>
          <p:cNvSpPr txBox="1"/>
          <p:nvPr/>
        </p:nvSpPr>
        <p:spPr>
          <a:xfrm>
            <a:off x="633600" y="2688725"/>
            <a:ext cx="6213600" cy="572700"/>
          </a:xfrm>
          <a:prstGeom prst="rect">
            <a:avLst/>
          </a:prstGeom>
          <a:noFill/>
          <a:ln>
            <a:noFill/>
          </a:ln>
        </p:spPr>
        <p:txBody>
          <a:bodyPr wrap="square" lIns="91425" tIns="91425" rIns="91425" bIns="91425" anchor="ctr" anchorCtr="0">
            <a:noAutofit/>
          </a:bodyPr>
          <a:lstStyle/>
          <a:p>
            <a:pPr marL="0" lvl="0" indent="0" algn="ctr" rtl="0">
              <a:lnSpc>
                <a:spcPct val="115000"/>
              </a:lnSpc>
              <a:spcBef>
                <a:spcPts val="0"/>
              </a:spcBef>
              <a:buNone/>
            </a:pPr>
            <a:r>
              <a:rPr lang="en"/>
              <a:t>Table 1.1 Total Width of Four Inlet Channels Based on Varying Flow Rate</a:t>
            </a:r>
          </a:p>
        </p:txBody>
      </p:sp>
      <p:sp>
        <p:nvSpPr>
          <p:cNvPr id="234" name="Shape 234"/>
          <p:cNvSpPr txBox="1">
            <a:spLocks noGrp="1"/>
          </p:cNvSpPr>
          <p:nvPr>
            <p:ph type="body" idx="1"/>
          </p:nvPr>
        </p:nvSpPr>
        <p:spPr>
          <a:xfrm>
            <a:off x="6872100" y="3561650"/>
            <a:ext cx="1960200" cy="1076700"/>
          </a:xfrm>
          <a:prstGeom prst="rect">
            <a:avLst/>
          </a:prstGeom>
        </p:spPr>
        <p:txBody>
          <a:bodyPr wrap="square" lIns="91425" tIns="91425" rIns="91425" bIns="91425" anchor="t" anchorCtr="0">
            <a:noAutofit/>
          </a:bodyPr>
          <a:lstStyle/>
          <a:p>
            <a:pPr marL="0" lvl="0" indent="0" rtl="0">
              <a:spcBef>
                <a:spcPts val="0"/>
              </a:spcBef>
              <a:buNone/>
            </a:pPr>
            <a:r>
              <a:rPr lang="en"/>
              <a:t>Expansion recommended!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406</Words>
  <Application>Microsoft Macintosh PowerPoint</Application>
  <PresentationFormat>On-screen Show (16:9)</PresentationFormat>
  <Paragraphs>83</Paragraphs>
  <Slides>10</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Calibri</vt:lpstr>
      <vt:lpstr>Arial</vt:lpstr>
      <vt:lpstr>Simple Light</vt:lpstr>
      <vt:lpstr>Sedimentation Tank Channels Design</vt:lpstr>
      <vt:lpstr>Introduction</vt:lpstr>
      <vt:lpstr>Introduction</vt:lpstr>
      <vt:lpstr>Design Constraints</vt:lpstr>
      <vt:lpstr>Governing Constraints of 4 Channels</vt:lpstr>
      <vt:lpstr>Design Algorithm</vt:lpstr>
      <vt:lpstr>Design Algorithm--Inlet Channels</vt:lpstr>
      <vt:lpstr>Design Algorithm--Exit Channels</vt:lpstr>
      <vt:lpstr>Conclusion </vt:lpstr>
      <vt:lpstr>Thanks!</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Sedimentation Tank Channels Design</dc:title>
  <cp:lastModifiedBy>Shuo Han</cp:lastModifiedBy>
  <cp:revision>2</cp:revision>
  <dcterms:modified xsi:type="dcterms:W3CDTF">2017-12-11T23:56:50Z</dcterms:modified>
</cp:coreProperties>
</file>